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d1e52546647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1a04717384d33"/>
  </p:sldMasterIdLst>
  <p:sldIdLst>
    <p:sldId xmlns:r="http://schemas.openxmlformats.org/officeDocument/2006/relationships" id="256" r:id="R34eb9cba42314660"/>
    <p:sldId xmlns:r="http://schemas.openxmlformats.org/officeDocument/2006/relationships" id="257" r:id="Rbeabf1ad59df4679"/>
    <p:sldId xmlns:r="http://schemas.openxmlformats.org/officeDocument/2006/relationships" id="258" r:id="R008adc1c53f34456"/>
    <p:sldId xmlns:r="http://schemas.openxmlformats.org/officeDocument/2006/relationships" id="259" r:id="R96e0909e24144483"/>
    <p:sldId xmlns:r="http://schemas.openxmlformats.org/officeDocument/2006/relationships" id="260" r:id="Ra91383cb06f440cb"/>
    <p:sldId xmlns:r="http://schemas.openxmlformats.org/officeDocument/2006/relationships" id="261" r:id="R2df3556845a14603"/>
    <p:sldId xmlns:r="http://schemas.openxmlformats.org/officeDocument/2006/relationships" id="262" r:id="R5f03129a46e4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1a04717384d33" /><Relationship Type="http://schemas.openxmlformats.org/officeDocument/2006/relationships/slide" Target="/ppt/slides/slide1.xml" Id="R34eb9cba42314660" /><Relationship Type="http://schemas.openxmlformats.org/officeDocument/2006/relationships/slide" Target="/ppt/slides/slide2.xml" Id="Rbeabf1ad59df4679" /><Relationship Type="http://schemas.openxmlformats.org/officeDocument/2006/relationships/slide" Target="/ppt/slides/slide3.xml" Id="R008adc1c53f34456" /><Relationship Type="http://schemas.openxmlformats.org/officeDocument/2006/relationships/slide" Target="/ppt/slides/slide4.xml" Id="R96e0909e24144483" /><Relationship Type="http://schemas.openxmlformats.org/officeDocument/2006/relationships/slide" Target="/ppt/slides/slide5.xml" Id="Ra91383cb06f440cb" /><Relationship Type="http://schemas.openxmlformats.org/officeDocument/2006/relationships/slide" Target="/ppt/slides/slide6.xml" Id="R2df3556845a14603" /><Relationship Type="http://schemas.openxmlformats.org/officeDocument/2006/relationships/slide" Target="/ppt/slides/slide7.xml" Id="R5f03129a46e4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f0aade8814a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a4fab7e854619" /><Relationship Type="http://schemas.openxmlformats.org/officeDocument/2006/relationships/theme" Target="/ppt/slideMasters/theme/theme1.xml" Id="R91d8b80c5c4642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a4fab7e85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72d26195441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5c523a27341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db7daec5c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ebaac04b6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b8e8c06b641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8d5e80fc2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883e81de94e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BRH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−612 812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12 140 808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47 374 818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51 156 706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ROGER SANDVIK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92 14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988 872 377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BRH HOLDING AS</a:t>
            </a:r>
          </a:p>
        </p:txBody>
      </p:sp>
    </p:spTree>
  </p:cSld>
  <p:clrMapOvr>
    <a:masterClrMapping xmlns:a="http://schemas.openxmlformats.org/drawingml/2006/main"/>
  </p:clrMapOvr>
</p:sld>
</file>