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c104795f7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aeb1ccb1d473c"/>
  </p:sldMasterIdLst>
  <p:sldIdLst>
    <p:sldId xmlns:r="http://schemas.openxmlformats.org/officeDocument/2006/relationships" id="256" r:id="R723d74270dfe4aa4"/>
    <p:sldId xmlns:r="http://schemas.openxmlformats.org/officeDocument/2006/relationships" id="257" r:id="R9fec729373fc46f4"/>
    <p:sldId xmlns:r="http://schemas.openxmlformats.org/officeDocument/2006/relationships" id="258" r:id="R02b4b78346fb4126"/>
    <p:sldId xmlns:r="http://schemas.openxmlformats.org/officeDocument/2006/relationships" id="259" r:id="R50ce302bde534284"/>
    <p:sldId xmlns:r="http://schemas.openxmlformats.org/officeDocument/2006/relationships" id="260" r:id="Re7456925cc7a4736"/>
    <p:sldId xmlns:r="http://schemas.openxmlformats.org/officeDocument/2006/relationships" id="261" r:id="Rc02faf9b1b2242fb"/>
    <p:sldId xmlns:r="http://schemas.openxmlformats.org/officeDocument/2006/relationships" id="262" r:id="R2000bbe7f1a3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aeb1ccb1d473c" /><Relationship Type="http://schemas.openxmlformats.org/officeDocument/2006/relationships/slide" Target="/ppt/slides/slide1.xml" Id="R723d74270dfe4aa4" /><Relationship Type="http://schemas.openxmlformats.org/officeDocument/2006/relationships/slide" Target="/ppt/slides/slide2.xml" Id="R9fec729373fc46f4" /><Relationship Type="http://schemas.openxmlformats.org/officeDocument/2006/relationships/slide" Target="/ppt/slides/slide3.xml" Id="R02b4b78346fb4126" /><Relationship Type="http://schemas.openxmlformats.org/officeDocument/2006/relationships/slide" Target="/ppt/slides/slide4.xml" Id="R50ce302bde534284" /><Relationship Type="http://schemas.openxmlformats.org/officeDocument/2006/relationships/slide" Target="/ppt/slides/slide5.xml" Id="Re7456925cc7a4736" /><Relationship Type="http://schemas.openxmlformats.org/officeDocument/2006/relationships/slide" Target="/ppt/slides/slide6.xml" Id="Rc02faf9b1b2242fb" /><Relationship Type="http://schemas.openxmlformats.org/officeDocument/2006/relationships/slide" Target="/ppt/slides/slide7.xml" Id="R2000bbe7f1a3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4255dea22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0552f27c4600" /><Relationship Type="http://schemas.openxmlformats.org/officeDocument/2006/relationships/theme" Target="/ppt/slideMasters/theme/theme1.xml" Id="R86f533f438b0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50552f27c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d4325b810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d312fb855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a1e7ba73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b10e24a2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922a9a3f0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8bd6fab5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3047da541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22 457 691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22 628 138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TOBIMO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