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adb18c562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a670d22b740e7"/>
  </p:sldMasterIdLst>
  <p:sldIdLst>
    <p:sldId xmlns:r="http://schemas.openxmlformats.org/officeDocument/2006/relationships" id="256" r:id="R616a7e7c0b154959"/>
    <p:sldId xmlns:r="http://schemas.openxmlformats.org/officeDocument/2006/relationships" id="257" r:id="Rc8c5b82f3941435c"/>
    <p:sldId xmlns:r="http://schemas.openxmlformats.org/officeDocument/2006/relationships" id="258" r:id="Rb902983066394607"/>
    <p:sldId xmlns:r="http://schemas.openxmlformats.org/officeDocument/2006/relationships" id="259" r:id="R8c0b43a34011468c"/>
    <p:sldId xmlns:r="http://schemas.openxmlformats.org/officeDocument/2006/relationships" id="260" r:id="R1e6c2aec5f34440d"/>
    <p:sldId xmlns:r="http://schemas.openxmlformats.org/officeDocument/2006/relationships" id="261" r:id="R8ecb79820aae4c93"/>
    <p:sldId xmlns:r="http://schemas.openxmlformats.org/officeDocument/2006/relationships" id="262" r:id="R98eceefb3629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a670d22b740e7" /><Relationship Type="http://schemas.openxmlformats.org/officeDocument/2006/relationships/slide" Target="/ppt/slides/slide1.xml" Id="R616a7e7c0b154959" /><Relationship Type="http://schemas.openxmlformats.org/officeDocument/2006/relationships/slide" Target="/ppt/slides/slide2.xml" Id="Rc8c5b82f3941435c" /><Relationship Type="http://schemas.openxmlformats.org/officeDocument/2006/relationships/slide" Target="/ppt/slides/slide3.xml" Id="Rb902983066394607" /><Relationship Type="http://schemas.openxmlformats.org/officeDocument/2006/relationships/slide" Target="/ppt/slides/slide4.xml" Id="R8c0b43a34011468c" /><Relationship Type="http://schemas.openxmlformats.org/officeDocument/2006/relationships/slide" Target="/ppt/slides/slide5.xml" Id="R1e6c2aec5f34440d" /><Relationship Type="http://schemas.openxmlformats.org/officeDocument/2006/relationships/slide" Target="/ppt/slides/slide6.xml" Id="R8ecb79820aae4c93" /><Relationship Type="http://schemas.openxmlformats.org/officeDocument/2006/relationships/slide" Target="/ppt/slides/slide7.xml" Id="R98eceefb3629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87964c417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81261c2a4ece" /><Relationship Type="http://schemas.openxmlformats.org/officeDocument/2006/relationships/theme" Target="/ppt/slideMasters/theme/theme1.xml" Id="R56feed307227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981261c2a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6e36fa06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a06f9849e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42e8c1c40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11461359e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e2e96c7c7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57a58640141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bacb1fa9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SACH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1 346 884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10 686 530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10 745 059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WEGGER GEIR MATHISEN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WEGGER GEIR MATHISEN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FESO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WEGGER HEDDA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WEGGER INGA KRISTINE  –  16,5 %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988 875 643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SACH AS</a:t>
            </a:r>
          </a:p>
        </p:txBody>
      </p:sp>
    </p:spTree>
  </p:cSld>
  <p:clrMapOvr>
    <a:masterClrMapping xmlns:a="http://schemas.openxmlformats.org/drawingml/2006/main"/>
  </p:clrMapOvr>
</p:sld>
</file>