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6ebd4cf87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34ffbaa844b42"/>
  </p:sldMasterIdLst>
  <p:sldIdLst>
    <p:sldId xmlns:r="http://schemas.openxmlformats.org/officeDocument/2006/relationships" id="256" r:id="Rcd3d9ac03e654db0"/>
    <p:sldId xmlns:r="http://schemas.openxmlformats.org/officeDocument/2006/relationships" id="257" r:id="R7531a1be0d924731"/>
    <p:sldId xmlns:r="http://schemas.openxmlformats.org/officeDocument/2006/relationships" id="258" r:id="R12ba28575f0f4d4a"/>
    <p:sldId xmlns:r="http://schemas.openxmlformats.org/officeDocument/2006/relationships" id="259" r:id="R515016183b1f4b91"/>
    <p:sldId xmlns:r="http://schemas.openxmlformats.org/officeDocument/2006/relationships" id="260" r:id="Rf298b2d8ddd24fe6"/>
    <p:sldId xmlns:r="http://schemas.openxmlformats.org/officeDocument/2006/relationships" id="261" r:id="Rf1e4c56115fd4371"/>
    <p:sldId xmlns:r="http://schemas.openxmlformats.org/officeDocument/2006/relationships" id="262" r:id="Rb863ca1cc6d3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34ffbaa844b42" /><Relationship Type="http://schemas.openxmlformats.org/officeDocument/2006/relationships/slide" Target="/ppt/slides/slide1.xml" Id="Rcd3d9ac03e654db0" /><Relationship Type="http://schemas.openxmlformats.org/officeDocument/2006/relationships/slide" Target="/ppt/slides/slide2.xml" Id="R7531a1be0d924731" /><Relationship Type="http://schemas.openxmlformats.org/officeDocument/2006/relationships/slide" Target="/ppt/slides/slide3.xml" Id="R12ba28575f0f4d4a" /><Relationship Type="http://schemas.openxmlformats.org/officeDocument/2006/relationships/slide" Target="/ppt/slides/slide4.xml" Id="R515016183b1f4b91" /><Relationship Type="http://schemas.openxmlformats.org/officeDocument/2006/relationships/slide" Target="/ppt/slides/slide5.xml" Id="Rf298b2d8ddd24fe6" /><Relationship Type="http://schemas.openxmlformats.org/officeDocument/2006/relationships/slide" Target="/ppt/slides/slide6.xml" Id="Rf1e4c56115fd4371" /><Relationship Type="http://schemas.openxmlformats.org/officeDocument/2006/relationships/slide" Target="/ppt/slides/slide7.xml" Id="Rb863ca1cc6d3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a183d0ac2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847ecefb4601" /><Relationship Type="http://schemas.openxmlformats.org/officeDocument/2006/relationships/theme" Target="/ppt/slideMasters/theme/theme1.xml" Id="Rdfc6b08dbf74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8847ecefb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f144fcad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8c843e09f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d5a5713d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bf66f7a1f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4a9faa30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44da6c68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673c1386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KJH HOLDING AS ble etablert [år] og holder til i Rosendal.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7 549 923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GOTO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HELVIK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 KNUT JOHANNES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5470 Rosendal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48 28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HOLDING AS</a:t>
            </a:r>
          </a:p>
        </p:txBody>
      </p:sp>
    </p:spTree>
  </p:cSld>
  <p:clrMapOvr>
    <a:masterClrMapping xmlns:a="http://schemas.openxmlformats.org/drawingml/2006/main"/>
  </p:clrMapOvr>
</p:sld>
</file>