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7ddbfca0a2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caf1ab9dd241c2"/>
  </p:sldMasterIdLst>
  <p:sldIdLst>
    <p:sldId xmlns:r="http://schemas.openxmlformats.org/officeDocument/2006/relationships" id="256" r:id="Rcbbbae7270544dd4"/>
    <p:sldId xmlns:r="http://schemas.openxmlformats.org/officeDocument/2006/relationships" id="257" r:id="Rca93c53fd1bd4bad"/>
    <p:sldId xmlns:r="http://schemas.openxmlformats.org/officeDocument/2006/relationships" id="258" r:id="Re29847460c2d4d88"/>
    <p:sldId xmlns:r="http://schemas.openxmlformats.org/officeDocument/2006/relationships" id="259" r:id="Rf76f5bc8ce004c13"/>
    <p:sldId xmlns:r="http://schemas.openxmlformats.org/officeDocument/2006/relationships" id="260" r:id="R0f4cb810a5b84bef"/>
    <p:sldId xmlns:r="http://schemas.openxmlformats.org/officeDocument/2006/relationships" id="261" r:id="R0a166c699f4e4e81"/>
    <p:sldId xmlns:r="http://schemas.openxmlformats.org/officeDocument/2006/relationships" id="262" r:id="R95d9af114343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af1ab9dd241c2" /><Relationship Type="http://schemas.openxmlformats.org/officeDocument/2006/relationships/slide" Target="/ppt/slides/slide1.xml" Id="Rcbbbae7270544dd4" /><Relationship Type="http://schemas.openxmlformats.org/officeDocument/2006/relationships/slide" Target="/ppt/slides/slide2.xml" Id="Rca93c53fd1bd4bad" /><Relationship Type="http://schemas.openxmlformats.org/officeDocument/2006/relationships/slide" Target="/ppt/slides/slide3.xml" Id="Re29847460c2d4d88" /><Relationship Type="http://schemas.openxmlformats.org/officeDocument/2006/relationships/slide" Target="/ppt/slides/slide4.xml" Id="Rf76f5bc8ce004c13" /><Relationship Type="http://schemas.openxmlformats.org/officeDocument/2006/relationships/slide" Target="/ppt/slides/slide5.xml" Id="R0f4cb810a5b84bef" /><Relationship Type="http://schemas.openxmlformats.org/officeDocument/2006/relationships/slide" Target="/ppt/slides/slide6.xml" Id="R0a166c699f4e4e81" /><Relationship Type="http://schemas.openxmlformats.org/officeDocument/2006/relationships/slide" Target="/ppt/slides/slide7.xml" Id="R95d9af114343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432d10bce4a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8a49479d74925" /><Relationship Type="http://schemas.openxmlformats.org/officeDocument/2006/relationships/theme" Target="/ppt/slideMasters/theme/theme1.xml" Id="R3175ef77ea5747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08a49479d749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3ce58b1ae48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f61dbfbea40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6909ae0dd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3d8baa6b545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63a52ff094d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00fa3903d4e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462635f4a46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INVEST AS ble etablert [år] og holder til i Bardufoss.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2 089 148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3 281 401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LARS 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Andslimoen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9325 Bardufoss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988 875 783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 INVEST AS</a:t>
            </a:r>
          </a:p>
        </p:txBody>
      </p:sp>
    </p:spTree>
  </p:cSld>
  <p:clrMapOvr>
    <a:masterClrMapping xmlns:a="http://schemas.openxmlformats.org/drawingml/2006/main"/>
  </p:clrMapOvr>
</p:sld>
</file>