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fa8fad3f0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0eec0c9ee4b0e"/>
  </p:sldMasterIdLst>
  <p:sldIdLst>
    <p:sldId xmlns:r="http://schemas.openxmlformats.org/officeDocument/2006/relationships" id="256" r:id="Rafc31dc0b1e6454e"/>
    <p:sldId xmlns:r="http://schemas.openxmlformats.org/officeDocument/2006/relationships" id="257" r:id="Re73e37b37b6b4556"/>
    <p:sldId xmlns:r="http://schemas.openxmlformats.org/officeDocument/2006/relationships" id="258" r:id="R53a39ffa9457407e"/>
    <p:sldId xmlns:r="http://schemas.openxmlformats.org/officeDocument/2006/relationships" id="259" r:id="R7eace58fce2f4f68"/>
    <p:sldId xmlns:r="http://schemas.openxmlformats.org/officeDocument/2006/relationships" id="260" r:id="Rf21d44754c7c4702"/>
    <p:sldId xmlns:r="http://schemas.openxmlformats.org/officeDocument/2006/relationships" id="261" r:id="Rc93ccd0186834f51"/>
    <p:sldId xmlns:r="http://schemas.openxmlformats.org/officeDocument/2006/relationships" id="262" r:id="R3ea3225b847a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0eec0c9ee4b0e" /><Relationship Type="http://schemas.openxmlformats.org/officeDocument/2006/relationships/slide" Target="/ppt/slides/slide1.xml" Id="Rafc31dc0b1e6454e" /><Relationship Type="http://schemas.openxmlformats.org/officeDocument/2006/relationships/slide" Target="/ppt/slides/slide2.xml" Id="Re73e37b37b6b4556" /><Relationship Type="http://schemas.openxmlformats.org/officeDocument/2006/relationships/slide" Target="/ppt/slides/slide3.xml" Id="R53a39ffa9457407e" /><Relationship Type="http://schemas.openxmlformats.org/officeDocument/2006/relationships/slide" Target="/ppt/slides/slide4.xml" Id="R7eace58fce2f4f68" /><Relationship Type="http://schemas.openxmlformats.org/officeDocument/2006/relationships/slide" Target="/ppt/slides/slide5.xml" Id="Rf21d44754c7c4702" /><Relationship Type="http://schemas.openxmlformats.org/officeDocument/2006/relationships/slide" Target="/ppt/slides/slide6.xml" Id="Rc93ccd0186834f51" /><Relationship Type="http://schemas.openxmlformats.org/officeDocument/2006/relationships/slide" Target="/ppt/slides/slide7.xml" Id="R3ea3225b847a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3a068ec16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1e3eb902142bb" /><Relationship Type="http://schemas.openxmlformats.org/officeDocument/2006/relationships/theme" Target="/ppt/slideMasters/theme/theme1.xml" Id="R71fd039bb615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1e3eb9021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342ec48ba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5a9cef54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a15be74b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f1449c8d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7f4267860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912e2292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28125b3e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31 126 796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33 905 857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INGEBORG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Ingeborg Huuse, Hunderfossvegen 593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988 878 979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