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c774eab5f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db9fbab084020"/>
  </p:sldMasterIdLst>
  <p:sldIdLst>
    <p:sldId xmlns:r="http://schemas.openxmlformats.org/officeDocument/2006/relationships" id="256" r:id="Rde4202226d6a4a0b"/>
    <p:sldId xmlns:r="http://schemas.openxmlformats.org/officeDocument/2006/relationships" id="257" r:id="Rdf6aeee7da4b48c3"/>
    <p:sldId xmlns:r="http://schemas.openxmlformats.org/officeDocument/2006/relationships" id="258" r:id="R1e48c96b782d4c14"/>
    <p:sldId xmlns:r="http://schemas.openxmlformats.org/officeDocument/2006/relationships" id="259" r:id="R6162b70b4a044d9d"/>
    <p:sldId xmlns:r="http://schemas.openxmlformats.org/officeDocument/2006/relationships" id="260" r:id="R7bee86cbeb4d49bc"/>
    <p:sldId xmlns:r="http://schemas.openxmlformats.org/officeDocument/2006/relationships" id="261" r:id="Rdfcdb0edf35c455c"/>
    <p:sldId xmlns:r="http://schemas.openxmlformats.org/officeDocument/2006/relationships" id="262" r:id="Ra3842c145f32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db9fbab084020" /><Relationship Type="http://schemas.openxmlformats.org/officeDocument/2006/relationships/slide" Target="/ppt/slides/slide1.xml" Id="Rde4202226d6a4a0b" /><Relationship Type="http://schemas.openxmlformats.org/officeDocument/2006/relationships/slide" Target="/ppt/slides/slide2.xml" Id="Rdf6aeee7da4b48c3" /><Relationship Type="http://schemas.openxmlformats.org/officeDocument/2006/relationships/slide" Target="/ppt/slides/slide3.xml" Id="R1e48c96b782d4c14" /><Relationship Type="http://schemas.openxmlformats.org/officeDocument/2006/relationships/slide" Target="/ppt/slides/slide4.xml" Id="R6162b70b4a044d9d" /><Relationship Type="http://schemas.openxmlformats.org/officeDocument/2006/relationships/slide" Target="/ppt/slides/slide5.xml" Id="R7bee86cbeb4d49bc" /><Relationship Type="http://schemas.openxmlformats.org/officeDocument/2006/relationships/slide" Target="/ppt/slides/slide6.xml" Id="Rdfcdb0edf35c455c" /><Relationship Type="http://schemas.openxmlformats.org/officeDocument/2006/relationships/slide" Target="/ppt/slides/slide7.xml" Id="Ra3842c145f32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18dd2a65f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6d98aa3740db" /><Relationship Type="http://schemas.openxmlformats.org/officeDocument/2006/relationships/theme" Target="/ppt/slideMasters/theme/theme1.xml" Id="Rc5cfd522b0ab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16d98aa37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0ea13085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83c5d4b7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72f40f06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33a36bab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6751836d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b1467c33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60f5807d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