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dd653c5de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43d9f6f3a4e49"/>
  </p:sldMasterIdLst>
  <p:sldIdLst>
    <p:sldId xmlns:r="http://schemas.openxmlformats.org/officeDocument/2006/relationships" id="256" r:id="R2abb3a5891cd4565"/>
    <p:sldId xmlns:r="http://schemas.openxmlformats.org/officeDocument/2006/relationships" id="257" r:id="Rfeca5bc02d8342f4"/>
    <p:sldId xmlns:r="http://schemas.openxmlformats.org/officeDocument/2006/relationships" id="258" r:id="R1b012caadf5f44f8"/>
    <p:sldId xmlns:r="http://schemas.openxmlformats.org/officeDocument/2006/relationships" id="259" r:id="Rce40729e23c0427e"/>
    <p:sldId xmlns:r="http://schemas.openxmlformats.org/officeDocument/2006/relationships" id="260" r:id="R6bc6393ae4684447"/>
    <p:sldId xmlns:r="http://schemas.openxmlformats.org/officeDocument/2006/relationships" id="261" r:id="Rf430cb5f879e4002"/>
    <p:sldId xmlns:r="http://schemas.openxmlformats.org/officeDocument/2006/relationships" id="262" r:id="R7926d57193ff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43d9f6f3a4e49" /><Relationship Type="http://schemas.openxmlformats.org/officeDocument/2006/relationships/slide" Target="/ppt/slides/slide1.xml" Id="R2abb3a5891cd4565" /><Relationship Type="http://schemas.openxmlformats.org/officeDocument/2006/relationships/slide" Target="/ppt/slides/slide2.xml" Id="Rfeca5bc02d8342f4" /><Relationship Type="http://schemas.openxmlformats.org/officeDocument/2006/relationships/slide" Target="/ppt/slides/slide3.xml" Id="R1b012caadf5f44f8" /><Relationship Type="http://schemas.openxmlformats.org/officeDocument/2006/relationships/slide" Target="/ppt/slides/slide4.xml" Id="Rce40729e23c0427e" /><Relationship Type="http://schemas.openxmlformats.org/officeDocument/2006/relationships/slide" Target="/ppt/slides/slide5.xml" Id="R6bc6393ae4684447" /><Relationship Type="http://schemas.openxmlformats.org/officeDocument/2006/relationships/slide" Target="/ppt/slides/slide6.xml" Id="Rf430cb5f879e4002" /><Relationship Type="http://schemas.openxmlformats.org/officeDocument/2006/relationships/slide" Target="/ppt/slides/slide7.xml" Id="R7926d57193ff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2b47aac7c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98b84cbb4269" /><Relationship Type="http://schemas.openxmlformats.org/officeDocument/2006/relationships/theme" Target="/ppt/slideMasters/theme/theme1.xml" Id="R2fa533b44ef5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a98b84cbb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b07312a7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d10418f7a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c1da5944d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ab9e06f2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4166ad1ec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97a50d95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4bdb85a1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16 117 153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Vikegeila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EIKEN HOLDING AS</a:t>
            </a:r>
          </a:p>
        </p:txBody>
      </p:sp>
    </p:spTree>
  </p:cSld>
  <p:clrMapOvr>
    <a:masterClrMapping xmlns:a="http://schemas.openxmlformats.org/drawingml/2006/main"/>
  </p:clrMapOvr>
</p:sld>
</file>