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e7479444fa41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8331db9654c8f"/>
  </p:sldMasterIdLst>
  <p:sldIdLst>
    <p:sldId xmlns:r="http://schemas.openxmlformats.org/officeDocument/2006/relationships" id="256" r:id="R278815ee2dec41af"/>
    <p:sldId xmlns:r="http://schemas.openxmlformats.org/officeDocument/2006/relationships" id="257" r:id="R205abbd5f88f44c0"/>
    <p:sldId xmlns:r="http://schemas.openxmlformats.org/officeDocument/2006/relationships" id="258" r:id="R859384dd194848f7"/>
    <p:sldId xmlns:r="http://schemas.openxmlformats.org/officeDocument/2006/relationships" id="259" r:id="Ree318557ce924b84"/>
    <p:sldId xmlns:r="http://schemas.openxmlformats.org/officeDocument/2006/relationships" id="260" r:id="R6c21264f3c044f71"/>
    <p:sldId xmlns:r="http://schemas.openxmlformats.org/officeDocument/2006/relationships" id="261" r:id="R65437fa9f3f44726"/>
    <p:sldId xmlns:r="http://schemas.openxmlformats.org/officeDocument/2006/relationships" id="262" r:id="Rf91aea04ace548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8331db9654c8f" /><Relationship Type="http://schemas.openxmlformats.org/officeDocument/2006/relationships/slide" Target="/ppt/slides/slide1.xml" Id="R278815ee2dec41af" /><Relationship Type="http://schemas.openxmlformats.org/officeDocument/2006/relationships/slide" Target="/ppt/slides/slide2.xml" Id="R205abbd5f88f44c0" /><Relationship Type="http://schemas.openxmlformats.org/officeDocument/2006/relationships/slide" Target="/ppt/slides/slide3.xml" Id="R859384dd194848f7" /><Relationship Type="http://schemas.openxmlformats.org/officeDocument/2006/relationships/slide" Target="/ppt/slides/slide4.xml" Id="Ree318557ce924b84" /><Relationship Type="http://schemas.openxmlformats.org/officeDocument/2006/relationships/slide" Target="/ppt/slides/slide5.xml" Id="R6c21264f3c044f71" /><Relationship Type="http://schemas.openxmlformats.org/officeDocument/2006/relationships/slide" Target="/ppt/slides/slide6.xml" Id="R65437fa9f3f44726" /><Relationship Type="http://schemas.openxmlformats.org/officeDocument/2006/relationships/slide" Target="/ppt/slides/slide7.xml" Id="Rf91aea04ace548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a2ef99e01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5a40923cc4073" /><Relationship Type="http://schemas.openxmlformats.org/officeDocument/2006/relationships/theme" Target="/ppt/slideMasters/theme/theme1.xml" Id="Rb115e9228d9840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5a40923cc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1087c11f94d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3eb4315dc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df28ab1f2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4a451ffd046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219cbaa3c40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0cda4cd0d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946e3f6774e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 CA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CA HOLDING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−111 229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−1 835 218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ZETLITZ JENS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CA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Åsgårdstrandsveien 216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3153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81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988 882 461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 CA HOLDING AS</a:t>
            </a:r>
          </a:p>
        </p:txBody>
      </p:sp>
    </p:spTree>
  </p:cSld>
  <p:clrMapOvr>
    <a:masterClrMapping xmlns:a="http://schemas.openxmlformats.org/drawingml/2006/main"/>
  </p:clrMapOvr>
</p:sld>
</file>