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d760bc8ee4b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2933ef1694b24"/>
  </p:sldMasterIdLst>
  <p:sldIdLst>
    <p:sldId xmlns:r="http://schemas.openxmlformats.org/officeDocument/2006/relationships" id="256" r:id="R9321e140d9e84d8a"/>
    <p:sldId xmlns:r="http://schemas.openxmlformats.org/officeDocument/2006/relationships" id="257" r:id="Rc14b736b386f44b8"/>
    <p:sldId xmlns:r="http://schemas.openxmlformats.org/officeDocument/2006/relationships" id="258" r:id="R72aa538b4d0e42c1"/>
    <p:sldId xmlns:r="http://schemas.openxmlformats.org/officeDocument/2006/relationships" id="259" r:id="R7973317f5aca4006"/>
    <p:sldId xmlns:r="http://schemas.openxmlformats.org/officeDocument/2006/relationships" id="260" r:id="R249bf089b9d24fb0"/>
    <p:sldId xmlns:r="http://schemas.openxmlformats.org/officeDocument/2006/relationships" id="261" r:id="Ref5ea04a0d4645b8"/>
    <p:sldId xmlns:r="http://schemas.openxmlformats.org/officeDocument/2006/relationships" id="262" r:id="Ra641ae38093b46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2933ef1694b24" /><Relationship Type="http://schemas.openxmlformats.org/officeDocument/2006/relationships/slide" Target="/ppt/slides/slide1.xml" Id="R9321e140d9e84d8a" /><Relationship Type="http://schemas.openxmlformats.org/officeDocument/2006/relationships/slide" Target="/ppt/slides/slide2.xml" Id="Rc14b736b386f44b8" /><Relationship Type="http://schemas.openxmlformats.org/officeDocument/2006/relationships/slide" Target="/ppt/slides/slide3.xml" Id="R72aa538b4d0e42c1" /><Relationship Type="http://schemas.openxmlformats.org/officeDocument/2006/relationships/slide" Target="/ppt/slides/slide4.xml" Id="R7973317f5aca4006" /><Relationship Type="http://schemas.openxmlformats.org/officeDocument/2006/relationships/slide" Target="/ppt/slides/slide5.xml" Id="R249bf089b9d24fb0" /><Relationship Type="http://schemas.openxmlformats.org/officeDocument/2006/relationships/slide" Target="/ppt/slides/slide6.xml" Id="Ref5ea04a0d4645b8" /><Relationship Type="http://schemas.openxmlformats.org/officeDocument/2006/relationships/slide" Target="/ppt/slides/slide7.xml" Id="Ra641ae38093b46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72f6a71d7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214496f84b29" /><Relationship Type="http://schemas.openxmlformats.org/officeDocument/2006/relationships/theme" Target="/ppt/slideMasters/theme/theme1.xml" Id="R67076065491c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2214496f8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77ae89b3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d5609e8f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a0411333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10232df9e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5d374551d4f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979df3f6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d61bf75e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SVENNINGSEN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SVENNINGSEN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127 730 564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133 028 854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SVENNINGSEN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SUN SVENNINGSEN  –  44,3 %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SVENNINGSEN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SUN SVENNINGSEN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Sønderhellene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40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mo-sve2@online.no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988 882 666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SVENNINGSEN INVEST AS</a:t>
            </a:r>
          </a:p>
        </p:txBody>
      </p:sp>
    </p:spTree>
  </p:cSld>
  <p:clrMapOvr>
    <a:masterClrMapping xmlns:a="http://schemas.openxmlformats.org/drawingml/2006/main"/>
  </p:clrMapOvr>
</p:sld>
</file>