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2c4b3e403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3048c0e8640f1"/>
  </p:sldMasterIdLst>
  <p:sldIdLst>
    <p:sldId xmlns:r="http://schemas.openxmlformats.org/officeDocument/2006/relationships" id="256" r:id="R04b58018352d4b5e"/>
    <p:sldId xmlns:r="http://schemas.openxmlformats.org/officeDocument/2006/relationships" id="257" r:id="Rff14282d57a147ce"/>
    <p:sldId xmlns:r="http://schemas.openxmlformats.org/officeDocument/2006/relationships" id="258" r:id="R63e607d3614e4b48"/>
    <p:sldId xmlns:r="http://schemas.openxmlformats.org/officeDocument/2006/relationships" id="259" r:id="R7dbe2eacc4be476b"/>
    <p:sldId xmlns:r="http://schemas.openxmlformats.org/officeDocument/2006/relationships" id="260" r:id="R6b2e44f5bed84e4d"/>
    <p:sldId xmlns:r="http://schemas.openxmlformats.org/officeDocument/2006/relationships" id="261" r:id="R1ff029c8e7ee47a4"/>
    <p:sldId xmlns:r="http://schemas.openxmlformats.org/officeDocument/2006/relationships" id="262" r:id="R99425554c9c8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3048c0e8640f1" /><Relationship Type="http://schemas.openxmlformats.org/officeDocument/2006/relationships/slide" Target="/ppt/slides/slide1.xml" Id="R04b58018352d4b5e" /><Relationship Type="http://schemas.openxmlformats.org/officeDocument/2006/relationships/slide" Target="/ppt/slides/slide2.xml" Id="Rff14282d57a147ce" /><Relationship Type="http://schemas.openxmlformats.org/officeDocument/2006/relationships/slide" Target="/ppt/slides/slide3.xml" Id="R63e607d3614e4b48" /><Relationship Type="http://schemas.openxmlformats.org/officeDocument/2006/relationships/slide" Target="/ppt/slides/slide4.xml" Id="R7dbe2eacc4be476b" /><Relationship Type="http://schemas.openxmlformats.org/officeDocument/2006/relationships/slide" Target="/ppt/slides/slide5.xml" Id="R6b2e44f5bed84e4d" /><Relationship Type="http://schemas.openxmlformats.org/officeDocument/2006/relationships/slide" Target="/ppt/slides/slide6.xml" Id="R1ff029c8e7ee47a4" /><Relationship Type="http://schemas.openxmlformats.org/officeDocument/2006/relationships/slide" Target="/ppt/slides/slide7.xml" Id="R99425554c9c8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d7f226da7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91041dd84c94" /><Relationship Type="http://schemas.openxmlformats.org/officeDocument/2006/relationships/theme" Target="/ppt/slideMasters/theme/theme1.xml" Id="R0ea2c13cdadc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391041dd8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f62a57f3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78ecdc65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e437aaa0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0d9705c30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d82d2b55f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ecbb38df5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e45670dfc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49 613 782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 INVEST AS</a:t>
            </a:r>
          </a:p>
        </p:txBody>
      </p:sp>
    </p:spTree>
  </p:cSld>
  <p:clrMapOvr>
    <a:masterClrMapping xmlns:a="http://schemas.openxmlformats.org/drawingml/2006/main"/>
  </p:clrMapOvr>
</p:sld>
</file>