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bdb5573b2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a1ada9e88424d"/>
  </p:sldMasterIdLst>
  <p:sldIdLst>
    <p:sldId xmlns:r="http://schemas.openxmlformats.org/officeDocument/2006/relationships" id="256" r:id="Ra1e9d61e80284375"/>
    <p:sldId xmlns:r="http://schemas.openxmlformats.org/officeDocument/2006/relationships" id="257" r:id="R12496f7efec44f71"/>
    <p:sldId xmlns:r="http://schemas.openxmlformats.org/officeDocument/2006/relationships" id="258" r:id="Rc9ce5e4dcc7246e9"/>
    <p:sldId xmlns:r="http://schemas.openxmlformats.org/officeDocument/2006/relationships" id="259" r:id="R5415d5a37b234d37"/>
    <p:sldId xmlns:r="http://schemas.openxmlformats.org/officeDocument/2006/relationships" id="260" r:id="Rc87faacc4edd4eff"/>
    <p:sldId xmlns:r="http://schemas.openxmlformats.org/officeDocument/2006/relationships" id="261" r:id="R3eced1f826054360"/>
    <p:sldId xmlns:r="http://schemas.openxmlformats.org/officeDocument/2006/relationships" id="262" r:id="R9df7bce157c6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a1ada9e88424d" /><Relationship Type="http://schemas.openxmlformats.org/officeDocument/2006/relationships/slide" Target="/ppt/slides/slide1.xml" Id="Ra1e9d61e80284375" /><Relationship Type="http://schemas.openxmlformats.org/officeDocument/2006/relationships/slide" Target="/ppt/slides/slide2.xml" Id="R12496f7efec44f71" /><Relationship Type="http://schemas.openxmlformats.org/officeDocument/2006/relationships/slide" Target="/ppt/slides/slide3.xml" Id="Rc9ce5e4dcc7246e9" /><Relationship Type="http://schemas.openxmlformats.org/officeDocument/2006/relationships/slide" Target="/ppt/slides/slide4.xml" Id="R5415d5a37b234d37" /><Relationship Type="http://schemas.openxmlformats.org/officeDocument/2006/relationships/slide" Target="/ppt/slides/slide5.xml" Id="Rc87faacc4edd4eff" /><Relationship Type="http://schemas.openxmlformats.org/officeDocument/2006/relationships/slide" Target="/ppt/slides/slide6.xml" Id="R3eced1f826054360" /><Relationship Type="http://schemas.openxmlformats.org/officeDocument/2006/relationships/slide" Target="/ppt/slides/slide7.xml" Id="R9df7bce157c6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f54bf138e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dfc5e5655448d" /><Relationship Type="http://schemas.openxmlformats.org/officeDocument/2006/relationships/theme" Target="/ppt/slideMasters/theme/theme1.xml" Id="R5c03f7a729ff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dfc5e5655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0360e847345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1dc6afcec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ce67bf801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09fb33029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f57ed38d1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da6f8a354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af5443bf5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10 887 430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25 924 005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70 857 582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SØNES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SØNES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TINE SØNES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Amsrudbakken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info@keys.no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988 884 685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