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49273486b048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f6abc15b234ffc"/>
  </p:sldMasterIdLst>
  <p:sldIdLst>
    <p:sldId xmlns:r="http://schemas.openxmlformats.org/officeDocument/2006/relationships" id="256" r:id="R83e7939072a44b22"/>
    <p:sldId xmlns:r="http://schemas.openxmlformats.org/officeDocument/2006/relationships" id="257" r:id="R243923a58173416f"/>
    <p:sldId xmlns:r="http://schemas.openxmlformats.org/officeDocument/2006/relationships" id="258" r:id="R0a0a0884ce074800"/>
    <p:sldId xmlns:r="http://schemas.openxmlformats.org/officeDocument/2006/relationships" id="259" r:id="Raa9d944b178e46fd"/>
    <p:sldId xmlns:r="http://schemas.openxmlformats.org/officeDocument/2006/relationships" id="260" r:id="R1680ad71c52b4db9"/>
    <p:sldId xmlns:r="http://schemas.openxmlformats.org/officeDocument/2006/relationships" id="261" r:id="R68cf0cce6b0c4235"/>
    <p:sldId xmlns:r="http://schemas.openxmlformats.org/officeDocument/2006/relationships" id="262" r:id="Rb7a6039c564649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f6abc15b234ffc" /><Relationship Type="http://schemas.openxmlformats.org/officeDocument/2006/relationships/slide" Target="/ppt/slides/slide1.xml" Id="R83e7939072a44b22" /><Relationship Type="http://schemas.openxmlformats.org/officeDocument/2006/relationships/slide" Target="/ppt/slides/slide2.xml" Id="R243923a58173416f" /><Relationship Type="http://schemas.openxmlformats.org/officeDocument/2006/relationships/slide" Target="/ppt/slides/slide3.xml" Id="R0a0a0884ce074800" /><Relationship Type="http://schemas.openxmlformats.org/officeDocument/2006/relationships/slide" Target="/ppt/slides/slide4.xml" Id="Raa9d944b178e46fd" /><Relationship Type="http://schemas.openxmlformats.org/officeDocument/2006/relationships/slide" Target="/ppt/slides/slide5.xml" Id="R1680ad71c52b4db9" /><Relationship Type="http://schemas.openxmlformats.org/officeDocument/2006/relationships/slide" Target="/ppt/slides/slide6.xml" Id="R68cf0cce6b0c4235" /><Relationship Type="http://schemas.openxmlformats.org/officeDocument/2006/relationships/slide" Target="/ppt/slides/slide7.xml" Id="Rb7a6039c564649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de3e60c57744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829b97fa746e3" /><Relationship Type="http://schemas.openxmlformats.org/officeDocument/2006/relationships/theme" Target="/ppt/slideMasters/theme/theme1.xml" Id="R66d0df01630c44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c829b97fa746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51c7cc1f542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92ad0e44844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7c9600bac4d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9e6c8e26b41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c7cdb55bd45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e0c167d0b42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65cbf2fb843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FJETOR AS ble etablert [år] og holder til i Fjerdingby.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−149 128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8 520 302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30 190 933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30 320 065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FJERDINGBY TOR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Kirkebykroken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2008 Fjerdingby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988 888 346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FJETOR AS</a:t>
            </a:r>
          </a:p>
        </p:txBody>
      </p:sp>
    </p:spTree>
  </p:cSld>
  <p:clrMapOvr>
    <a:masterClrMapping xmlns:a="http://schemas.openxmlformats.org/drawingml/2006/main"/>
  </p:clrMapOvr>
</p:sld>
</file>