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73895eabc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5814211964517"/>
  </p:sldMasterIdLst>
  <p:sldIdLst>
    <p:sldId xmlns:r="http://schemas.openxmlformats.org/officeDocument/2006/relationships" id="256" r:id="R3b7adbc0357a451b"/>
    <p:sldId xmlns:r="http://schemas.openxmlformats.org/officeDocument/2006/relationships" id="257" r:id="R11331fbb1e6d4a5f"/>
    <p:sldId xmlns:r="http://schemas.openxmlformats.org/officeDocument/2006/relationships" id="258" r:id="R3fa6837ad1104c65"/>
    <p:sldId xmlns:r="http://schemas.openxmlformats.org/officeDocument/2006/relationships" id="259" r:id="Rf24f91eec4044950"/>
    <p:sldId xmlns:r="http://schemas.openxmlformats.org/officeDocument/2006/relationships" id="260" r:id="R5a76621b409b4c05"/>
    <p:sldId xmlns:r="http://schemas.openxmlformats.org/officeDocument/2006/relationships" id="261" r:id="R768fb8efd41042c3"/>
    <p:sldId xmlns:r="http://schemas.openxmlformats.org/officeDocument/2006/relationships" id="262" r:id="R350114e14e36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5814211964517" /><Relationship Type="http://schemas.openxmlformats.org/officeDocument/2006/relationships/slide" Target="/ppt/slides/slide1.xml" Id="R3b7adbc0357a451b" /><Relationship Type="http://schemas.openxmlformats.org/officeDocument/2006/relationships/slide" Target="/ppt/slides/slide2.xml" Id="R11331fbb1e6d4a5f" /><Relationship Type="http://schemas.openxmlformats.org/officeDocument/2006/relationships/slide" Target="/ppt/slides/slide3.xml" Id="R3fa6837ad1104c65" /><Relationship Type="http://schemas.openxmlformats.org/officeDocument/2006/relationships/slide" Target="/ppt/slides/slide4.xml" Id="Rf24f91eec4044950" /><Relationship Type="http://schemas.openxmlformats.org/officeDocument/2006/relationships/slide" Target="/ppt/slides/slide5.xml" Id="R5a76621b409b4c05" /><Relationship Type="http://schemas.openxmlformats.org/officeDocument/2006/relationships/slide" Target="/ppt/slides/slide6.xml" Id="R768fb8efd41042c3" /><Relationship Type="http://schemas.openxmlformats.org/officeDocument/2006/relationships/slide" Target="/ppt/slides/slide7.xml" Id="R350114e14e36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7d1e7b786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9547269b94d77" /><Relationship Type="http://schemas.openxmlformats.org/officeDocument/2006/relationships/theme" Target="/ppt/slideMasters/theme/theme1.xml" Id="R4cae7550378f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9547269b9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fe1576b44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b01ad5db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84c041ea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315b5b5b4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c8397f9e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a0bf60aba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fe0cf2ee6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OROCO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1 544 066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1 747 963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RHUNE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orhune@online.no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988 888 737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