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ac7846871241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369feb543f484c"/>
  </p:sldMasterIdLst>
  <p:sldIdLst>
    <p:sldId xmlns:r="http://schemas.openxmlformats.org/officeDocument/2006/relationships" id="256" r:id="R2ac025d9a4a74dbc"/>
    <p:sldId xmlns:r="http://schemas.openxmlformats.org/officeDocument/2006/relationships" id="257" r:id="R0d24661020a248a5"/>
    <p:sldId xmlns:r="http://schemas.openxmlformats.org/officeDocument/2006/relationships" id="258" r:id="R70d621aa717442ee"/>
    <p:sldId xmlns:r="http://schemas.openxmlformats.org/officeDocument/2006/relationships" id="259" r:id="R629e80894312486b"/>
    <p:sldId xmlns:r="http://schemas.openxmlformats.org/officeDocument/2006/relationships" id="260" r:id="R0db1d73ec4f34bbf"/>
    <p:sldId xmlns:r="http://schemas.openxmlformats.org/officeDocument/2006/relationships" id="261" r:id="Rd8cef4d35ba645ca"/>
    <p:sldId xmlns:r="http://schemas.openxmlformats.org/officeDocument/2006/relationships" id="262" r:id="R9dc75973678e4a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369feb543f484c" /><Relationship Type="http://schemas.openxmlformats.org/officeDocument/2006/relationships/slide" Target="/ppt/slides/slide1.xml" Id="R2ac025d9a4a74dbc" /><Relationship Type="http://schemas.openxmlformats.org/officeDocument/2006/relationships/slide" Target="/ppt/slides/slide2.xml" Id="R0d24661020a248a5" /><Relationship Type="http://schemas.openxmlformats.org/officeDocument/2006/relationships/slide" Target="/ppt/slides/slide3.xml" Id="R70d621aa717442ee" /><Relationship Type="http://schemas.openxmlformats.org/officeDocument/2006/relationships/slide" Target="/ppt/slides/slide4.xml" Id="R629e80894312486b" /><Relationship Type="http://schemas.openxmlformats.org/officeDocument/2006/relationships/slide" Target="/ppt/slides/slide5.xml" Id="R0db1d73ec4f34bbf" /><Relationship Type="http://schemas.openxmlformats.org/officeDocument/2006/relationships/slide" Target="/ppt/slides/slide6.xml" Id="Rd8cef4d35ba645ca" /><Relationship Type="http://schemas.openxmlformats.org/officeDocument/2006/relationships/slide" Target="/ppt/slides/slide7.xml" Id="R9dc75973678e4a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380f4b5c4b47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6a6caf3934485" /><Relationship Type="http://schemas.openxmlformats.org/officeDocument/2006/relationships/theme" Target="/ppt/slideMasters/theme/theme1.xml" Id="R42812ca3627742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76a6caf39344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0dc4512fd42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690a5a3074e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eb7a3e56042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9a7df72f244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8b634f9ea47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b5efc40c34f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a80022d7a4c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GULLBAKK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GULLBAKK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GULLBAKK INVEST AS ble etablert [år] og holder til i Rauland.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GULLBAKK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GULLBAKK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GULLBAKK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930 200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510 460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682 320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13 184 888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13 484 888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GULLBAKK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ØYVIND LARS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ØYVIND LARS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GULLBAKK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Såtehov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3864 Rauland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988 889 857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GULLBAKK INVEST AS</a:t>
            </a:r>
          </a:p>
        </p:txBody>
      </p:sp>
    </p:spTree>
  </p:cSld>
  <p:clrMapOvr>
    <a:masterClrMapping xmlns:a="http://schemas.openxmlformats.org/drawingml/2006/main"/>
  </p:clrMapOvr>
</p:sld>
</file>