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116a3cdd5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34d0ee74848b2"/>
  </p:sldMasterIdLst>
  <p:sldIdLst>
    <p:sldId xmlns:r="http://schemas.openxmlformats.org/officeDocument/2006/relationships" id="256" r:id="Rfa3528d8b1a04546"/>
    <p:sldId xmlns:r="http://schemas.openxmlformats.org/officeDocument/2006/relationships" id="257" r:id="R753ad187371940cd"/>
    <p:sldId xmlns:r="http://schemas.openxmlformats.org/officeDocument/2006/relationships" id="258" r:id="R15b8fd6b59ba4075"/>
    <p:sldId xmlns:r="http://schemas.openxmlformats.org/officeDocument/2006/relationships" id="259" r:id="R2e1107c97b8d4158"/>
    <p:sldId xmlns:r="http://schemas.openxmlformats.org/officeDocument/2006/relationships" id="260" r:id="R721ee40da3ef4f59"/>
    <p:sldId xmlns:r="http://schemas.openxmlformats.org/officeDocument/2006/relationships" id="261" r:id="R95cb9c06bcf941b2"/>
    <p:sldId xmlns:r="http://schemas.openxmlformats.org/officeDocument/2006/relationships" id="262" r:id="R2d1ed0f091c3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34d0ee74848b2" /><Relationship Type="http://schemas.openxmlformats.org/officeDocument/2006/relationships/slide" Target="/ppt/slides/slide1.xml" Id="Rfa3528d8b1a04546" /><Relationship Type="http://schemas.openxmlformats.org/officeDocument/2006/relationships/slide" Target="/ppt/slides/slide2.xml" Id="R753ad187371940cd" /><Relationship Type="http://schemas.openxmlformats.org/officeDocument/2006/relationships/slide" Target="/ppt/slides/slide3.xml" Id="R15b8fd6b59ba4075" /><Relationship Type="http://schemas.openxmlformats.org/officeDocument/2006/relationships/slide" Target="/ppt/slides/slide4.xml" Id="R2e1107c97b8d4158" /><Relationship Type="http://schemas.openxmlformats.org/officeDocument/2006/relationships/slide" Target="/ppt/slides/slide5.xml" Id="R721ee40da3ef4f59" /><Relationship Type="http://schemas.openxmlformats.org/officeDocument/2006/relationships/slide" Target="/ppt/slides/slide6.xml" Id="R95cb9c06bcf941b2" /><Relationship Type="http://schemas.openxmlformats.org/officeDocument/2006/relationships/slide" Target="/ppt/slides/slide7.xml" Id="R2d1ed0f091c3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1652002cd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12beb44046a8" /><Relationship Type="http://schemas.openxmlformats.org/officeDocument/2006/relationships/theme" Target="/ppt/slideMasters/theme/theme1.xml" Id="Rd4f14bb25da341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a12beb440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7ff96aebc4d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45676fc5a42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e73f0718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5ba68203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b47891809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4bde87b80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8ad3afb71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9 975 862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FREDHØI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christine.fredhoi@gmail.com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988 890 219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HOLDING AS</a:t>
            </a:r>
          </a:p>
        </p:txBody>
      </p:sp>
    </p:spTree>
  </p:cSld>
  <p:clrMapOvr>
    <a:masterClrMapping xmlns:a="http://schemas.openxmlformats.org/drawingml/2006/main"/>
  </p:clrMapOvr>
</p:sld>
</file>