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c372d4d29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e474603e543f0"/>
  </p:sldMasterIdLst>
  <p:sldIdLst>
    <p:sldId xmlns:r="http://schemas.openxmlformats.org/officeDocument/2006/relationships" id="256" r:id="Rb5c76817f7d94ec2"/>
    <p:sldId xmlns:r="http://schemas.openxmlformats.org/officeDocument/2006/relationships" id="257" r:id="R18fd9cfb313845d7"/>
    <p:sldId xmlns:r="http://schemas.openxmlformats.org/officeDocument/2006/relationships" id="258" r:id="Ra5563787eb6047bb"/>
    <p:sldId xmlns:r="http://schemas.openxmlformats.org/officeDocument/2006/relationships" id="259" r:id="R0d608939750f48b6"/>
    <p:sldId xmlns:r="http://schemas.openxmlformats.org/officeDocument/2006/relationships" id="260" r:id="R803e0dd7841d48ae"/>
    <p:sldId xmlns:r="http://schemas.openxmlformats.org/officeDocument/2006/relationships" id="261" r:id="Rd2b85a36815b43b8"/>
    <p:sldId xmlns:r="http://schemas.openxmlformats.org/officeDocument/2006/relationships" id="262" r:id="R93d617a06ac4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e474603e543f0" /><Relationship Type="http://schemas.openxmlformats.org/officeDocument/2006/relationships/slide" Target="/ppt/slides/slide1.xml" Id="Rb5c76817f7d94ec2" /><Relationship Type="http://schemas.openxmlformats.org/officeDocument/2006/relationships/slide" Target="/ppt/slides/slide2.xml" Id="R18fd9cfb313845d7" /><Relationship Type="http://schemas.openxmlformats.org/officeDocument/2006/relationships/slide" Target="/ppt/slides/slide3.xml" Id="Ra5563787eb6047bb" /><Relationship Type="http://schemas.openxmlformats.org/officeDocument/2006/relationships/slide" Target="/ppt/slides/slide4.xml" Id="R0d608939750f48b6" /><Relationship Type="http://schemas.openxmlformats.org/officeDocument/2006/relationships/slide" Target="/ppt/slides/slide5.xml" Id="R803e0dd7841d48ae" /><Relationship Type="http://schemas.openxmlformats.org/officeDocument/2006/relationships/slide" Target="/ppt/slides/slide6.xml" Id="Rd2b85a36815b43b8" /><Relationship Type="http://schemas.openxmlformats.org/officeDocument/2006/relationships/slide" Target="/ppt/slides/slide7.xml" Id="R93d617a06ac4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540a479ee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5ec9c0f14c24" /><Relationship Type="http://schemas.openxmlformats.org/officeDocument/2006/relationships/theme" Target="/ppt/slideMasters/theme/theme1.xml" Id="R224dd13cf831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f5ec9c0f1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44d56338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25fcd628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1818d89b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24252198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9861b51b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e394749c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ccb87a44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SKJÆRGÅRDSTJENESTE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SKJÆRGÅRDSTJENESTE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11 866 673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KAI NOAN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GEIR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Bergstø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00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SKJÆRGÅRDSTJENESTE AS</a:t>
            </a:r>
          </a:p>
        </p:txBody>
      </p:sp>
    </p:spTree>
  </p:cSld>
  <p:clrMapOvr>
    <a:masterClrMapping xmlns:a="http://schemas.openxmlformats.org/drawingml/2006/main"/>
  </p:clrMapOvr>
</p:sld>
</file>