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140ecd8e344b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5cc68fdb224a20"/>
  </p:sldMasterIdLst>
  <p:sldIdLst>
    <p:sldId xmlns:r="http://schemas.openxmlformats.org/officeDocument/2006/relationships" id="256" r:id="R995145f9a0ad481c"/>
    <p:sldId xmlns:r="http://schemas.openxmlformats.org/officeDocument/2006/relationships" id="257" r:id="R898c7cc81f914976"/>
    <p:sldId xmlns:r="http://schemas.openxmlformats.org/officeDocument/2006/relationships" id="258" r:id="Rd2e0b6be6e394629"/>
    <p:sldId xmlns:r="http://schemas.openxmlformats.org/officeDocument/2006/relationships" id="259" r:id="R8a6c703d25394abe"/>
    <p:sldId xmlns:r="http://schemas.openxmlformats.org/officeDocument/2006/relationships" id="260" r:id="R20b7af4a284444dd"/>
    <p:sldId xmlns:r="http://schemas.openxmlformats.org/officeDocument/2006/relationships" id="261" r:id="Rd51480ab903145cc"/>
    <p:sldId xmlns:r="http://schemas.openxmlformats.org/officeDocument/2006/relationships" id="262" r:id="Ra26d6bdaf6eb42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5cc68fdb224a20" /><Relationship Type="http://schemas.openxmlformats.org/officeDocument/2006/relationships/slide" Target="/ppt/slides/slide1.xml" Id="R995145f9a0ad481c" /><Relationship Type="http://schemas.openxmlformats.org/officeDocument/2006/relationships/slide" Target="/ppt/slides/slide2.xml" Id="R898c7cc81f914976" /><Relationship Type="http://schemas.openxmlformats.org/officeDocument/2006/relationships/slide" Target="/ppt/slides/slide3.xml" Id="Rd2e0b6be6e394629" /><Relationship Type="http://schemas.openxmlformats.org/officeDocument/2006/relationships/slide" Target="/ppt/slides/slide4.xml" Id="R8a6c703d25394abe" /><Relationship Type="http://schemas.openxmlformats.org/officeDocument/2006/relationships/slide" Target="/ppt/slides/slide5.xml" Id="R20b7af4a284444dd" /><Relationship Type="http://schemas.openxmlformats.org/officeDocument/2006/relationships/slide" Target="/ppt/slides/slide6.xml" Id="Rd51480ab903145cc" /><Relationship Type="http://schemas.openxmlformats.org/officeDocument/2006/relationships/slide" Target="/ppt/slides/slide7.xml" Id="Ra26d6bdaf6eb42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fbb830f1164d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8f90800ae438b" /><Relationship Type="http://schemas.openxmlformats.org/officeDocument/2006/relationships/theme" Target="/ppt/slideMasters/theme/theme1.xml" Id="R151edc7a90d949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38f90800ae43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3143974064e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901047fa348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9802f12804a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745392dc947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8494496654b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bec24a9fa41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9183aeca649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KRÅTUN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KRÅTUN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−3 465 739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15 429 174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255 256 676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256 092 373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ANDREAS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AUDUN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HENRIK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ANNE B ØVSTEDAL  –  24,2 %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Finnebrekka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30 20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988 890 642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KRÅTUN AS</a:t>
            </a:r>
          </a:p>
        </p:txBody>
      </p:sp>
    </p:spTree>
  </p:cSld>
  <p:clrMapOvr>
    <a:masterClrMapping xmlns:a="http://schemas.openxmlformats.org/drawingml/2006/main"/>
  </p:clrMapOvr>
</p:sld>
</file>