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cd532c84c34b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db5d3f2b374578"/>
  </p:sldMasterIdLst>
  <p:sldIdLst>
    <p:sldId xmlns:r="http://schemas.openxmlformats.org/officeDocument/2006/relationships" id="256" r:id="Rb726039ca5514361"/>
    <p:sldId xmlns:r="http://schemas.openxmlformats.org/officeDocument/2006/relationships" id="257" r:id="Rc93ae41c47814ea4"/>
    <p:sldId xmlns:r="http://schemas.openxmlformats.org/officeDocument/2006/relationships" id="258" r:id="Rdc437f9b08334357"/>
    <p:sldId xmlns:r="http://schemas.openxmlformats.org/officeDocument/2006/relationships" id="259" r:id="R1855948194e94c9d"/>
    <p:sldId xmlns:r="http://schemas.openxmlformats.org/officeDocument/2006/relationships" id="260" r:id="R09afa5ecc518487f"/>
    <p:sldId xmlns:r="http://schemas.openxmlformats.org/officeDocument/2006/relationships" id="261" r:id="R32d7c633d4f64923"/>
    <p:sldId xmlns:r="http://schemas.openxmlformats.org/officeDocument/2006/relationships" id="262" r:id="R287cac44dbb04d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db5d3f2b374578" /><Relationship Type="http://schemas.openxmlformats.org/officeDocument/2006/relationships/slide" Target="/ppt/slides/slide1.xml" Id="Rb726039ca5514361" /><Relationship Type="http://schemas.openxmlformats.org/officeDocument/2006/relationships/slide" Target="/ppt/slides/slide2.xml" Id="Rc93ae41c47814ea4" /><Relationship Type="http://schemas.openxmlformats.org/officeDocument/2006/relationships/slide" Target="/ppt/slides/slide3.xml" Id="Rdc437f9b08334357" /><Relationship Type="http://schemas.openxmlformats.org/officeDocument/2006/relationships/slide" Target="/ppt/slides/slide4.xml" Id="R1855948194e94c9d" /><Relationship Type="http://schemas.openxmlformats.org/officeDocument/2006/relationships/slide" Target="/ppt/slides/slide5.xml" Id="R09afa5ecc518487f" /><Relationship Type="http://schemas.openxmlformats.org/officeDocument/2006/relationships/slide" Target="/ppt/slides/slide6.xml" Id="R32d7c633d4f64923" /><Relationship Type="http://schemas.openxmlformats.org/officeDocument/2006/relationships/slide" Target="/ppt/slides/slide7.xml" Id="R287cac44dbb04d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a184a8643f4a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6c1a544464a1e" /><Relationship Type="http://schemas.openxmlformats.org/officeDocument/2006/relationships/theme" Target="/ppt/slideMasters/theme/theme1.xml" Id="Ra76cf6bbc8d641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86c1a544464a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01b1268244c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fff61b3cf49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4fe2c194540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5280d245f40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6e5d9500947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1e5af24ca44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057faf0c34e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MAGNAR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MAGNAR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−291 007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1 460 891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11 792 921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12 037 235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ESPEDAL MAGNAR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Øvreveien 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988 890 898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INVEST AS</a:t>
            </a:r>
          </a:p>
        </p:txBody>
      </p:sp>
    </p:spTree>
  </p:cSld>
  <p:clrMapOvr>
    <a:masterClrMapping xmlns:a="http://schemas.openxmlformats.org/drawingml/2006/main"/>
  </p:clrMapOvr>
</p:sld>
</file>