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8719dbeed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6d1a60cba4d04"/>
  </p:sldMasterIdLst>
  <p:sldIdLst>
    <p:sldId xmlns:r="http://schemas.openxmlformats.org/officeDocument/2006/relationships" id="256" r:id="R65cef7ea4d594d86"/>
    <p:sldId xmlns:r="http://schemas.openxmlformats.org/officeDocument/2006/relationships" id="257" r:id="R076a03dda75d43d8"/>
    <p:sldId xmlns:r="http://schemas.openxmlformats.org/officeDocument/2006/relationships" id="258" r:id="R63aaa9fd93a54f2d"/>
    <p:sldId xmlns:r="http://schemas.openxmlformats.org/officeDocument/2006/relationships" id="259" r:id="R47c2e703698a41d1"/>
    <p:sldId xmlns:r="http://schemas.openxmlformats.org/officeDocument/2006/relationships" id="260" r:id="Rca3c62badb88495b"/>
    <p:sldId xmlns:r="http://schemas.openxmlformats.org/officeDocument/2006/relationships" id="261" r:id="R8e23f18d41174c66"/>
    <p:sldId xmlns:r="http://schemas.openxmlformats.org/officeDocument/2006/relationships" id="262" r:id="Rc9af1ad72b8f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6d1a60cba4d04" /><Relationship Type="http://schemas.openxmlformats.org/officeDocument/2006/relationships/slide" Target="/ppt/slides/slide1.xml" Id="R65cef7ea4d594d86" /><Relationship Type="http://schemas.openxmlformats.org/officeDocument/2006/relationships/slide" Target="/ppt/slides/slide2.xml" Id="R076a03dda75d43d8" /><Relationship Type="http://schemas.openxmlformats.org/officeDocument/2006/relationships/slide" Target="/ppt/slides/slide3.xml" Id="R63aaa9fd93a54f2d" /><Relationship Type="http://schemas.openxmlformats.org/officeDocument/2006/relationships/slide" Target="/ppt/slides/slide4.xml" Id="R47c2e703698a41d1" /><Relationship Type="http://schemas.openxmlformats.org/officeDocument/2006/relationships/slide" Target="/ppt/slides/slide5.xml" Id="Rca3c62badb88495b" /><Relationship Type="http://schemas.openxmlformats.org/officeDocument/2006/relationships/slide" Target="/ppt/slides/slide6.xml" Id="R8e23f18d41174c66" /><Relationship Type="http://schemas.openxmlformats.org/officeDocument/2006/relationships/slide" Target="/ppt/slides/slide7.xml" Id="Rc9af1ad72b8f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5c5b3582a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3bb8d7e4144a8" /><Relationship Type="http://schemas.openxmlformats.org/officeDocument/2006/relationships/theme" Target="/ppt/slideMasters/theme/theme1.xml" Id="R62b110dcb38b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3bb8d7e41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b96758ce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458a10476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d7f2b3a2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b4b6eac2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7c796fcc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9e1c8976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65a2bb92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AXEL UGLAND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158 267 000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206 903 000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25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988 891 738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INVEST AS</a:t>
            </a:r>
          </a:p>
        </p:txBody>
      </p:sp>
    </p:spTree>
  </p:cSld>
  <p:clrMapOvr>
    <a:masterClrMapping xmlns:a="http://schemas.openxmlformats.org/drawingml/2006/main"/>
  </p:clrMapOvr>
</p:sld>
</file>