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06632fb18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236110d034698"/>
  </p:sldMasterIdLst>
  <p:sldIdLst>
    <p:sldId xmlns:r="http://schemas.openxmlformats.org/officeDocument/2006/relationships" id="256" r:id="R672f34dac5f545f4"/>
    <p:sldId xmlns:r="http://schemas.openxmlformats.org/officeDocument/2006/relationships" id="257" r:id="Ra15ac05750464541"/>
    <p:sldId xmlns:r="http://schemas.openxmlformats.org/officeDocument/2006/relationships" id="258" r:id="Rc23999ad181649f8"/>
    <p:sldId xmlns:r="http://schemas.openxmlformats.org/officeDocument/2006/relationships" id="259" r:id="R7d77746965d94163"/>
    <p:sldId xmlns:r="http://schemas.openxmlformats.org/officeDocument/2006/relationships" id="260" r:id="R82fb0ac62038495c"/>
    <p:sldId xmlns:r="http://schemas.openxmlformats.org/officeDocument/2006/relationships" id="261" r:id="Re03d2a6671d84339"/>
    <p:sldId xmlns:r="http://schemas.openxmlformats.org/officeDocument/2006/relationships" id="262" r:id="Rbfab43f9c75c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236110d034698" /><Relationship Type="http://schemas.openxmlformats.org/officeDocument/2006/relationships/slide" Target="/ppt/slides/slide1.xml" Id="R672f34dac5f545f4" /><Relationship Type="http://schemas.openxmlformats.org/officeDocument/2006/relationships/slide" Target="/ppt/slides/slide2.xml" Id="Ra15ac05750464541" /><Relationship Type="http://schemas.openxmlformats.org/officeDocument/2006/relationships/slide" Target="/ppt/slides/slide3.xml" Id="Rc23999ad181649f8" /><Relationship Type="http://schemas.openxmlformats.org/officeDocument/2006/relationships/slide" Target="/ppt/slides/slide4.xml" Id="R7d77746965d94163" /><Relationship Type="http://schemas.openxmlformats.org/officeDocument/2006/relationships/slide" Target="/ppt/slides/slide5.xml" Id="R82fb0ac62038495c" /><Relationship Type="http://schemas.openxmlformats.org/officeDocument/2006/relationships/slide" Target="/ppt/slides/slide6.xml" Id="Re03d2a6671d84339" /><Relationship Type="http://schemas.openxmlformats.org/officeDocument/2006/relationships/slide" Target="/ppt/slides/slide7.xml" Id="Rbfab43f9c75c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228bb8a98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bd73aece54e31" /><Relationship Type="http://schemas.openxmlformats.org/officeDocument/2006/relationships/theme" Target="/ppt/slideMasters/theme/theme1.xml" Id="Rc83bd6254b72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bd73aece5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0aa761d02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089b5be1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3ff5a63c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7e4a2cf8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4a2a46858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7473d5c5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0b8d87ed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