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390f4ddc3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3422e7dae43c6"/>
  </p:sldMasterIdLst>
  <p:sldIdLst>
    <p:sldId xmlns:r="http://schemas.openxmlformats.org/officeDocument/2006/relationships" id="256" r:id="R22e1b117f6a64f12"/>
    <p:sldId xmlns:r="http://schemas.openxmlformats.org/officeDocument/2006/relationships" id="257" r:id="Rae3e415992fb40b2"/>
    <p:sldId xmlns:r="http://schemas.openxmlformats.org/officeDocument/2006/relationships" id="258" r:id="R7aedb9374fdc4864"/>
    <p:sldId xmlns:r="http://schemas.openxmlformats.org/officeDocument/2006/relationships" id="259" r:id="R73096bdbd38b4f1c"/>
    <p:sldId xmlns:r="http://schemas.openxmlformats.org/officeDocument/2006/relationships" id="260" r:id="R4ec4f72f709e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3422e7dae43c6" /><Relationship Type="http://schemas.openxmlformats.org/officeDocument/2006/relationships/slide" Target="/ppt/slides/slide1.xml" Id="R22e1b117f6a64f12" /><Relationship Type="http://schemas.openxmlformats.org/officeDocument/2006/relationships/slide" Target="/ppt/slides/slide2.xml" Id="Rae3e415992fb40b2" /><Relationship Type="http://schemas.openxmlformats.org/officeDocument/2006/relationships/slide" Target="/ppt/slides/slide3.xml" Id="R7aedb9374fdc4864" /><Relationship Type="http://schemas.openxmlformats.org/officeDocument/2006/relationships/slide" Target="/ppt/slides/slide4.xml" Id="R73096bdbd38b4f1c" /><Relationship Type="http://schemas.openxmlformats.org/officeDocument/2006/relationships/slide" Target="/ppt/slides/slide5.xml" Id="R4ec4f72f709e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c92dce27a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50de6afe4e64" /><Relationship Type="http://schemas.openxmlformats.org/officeDocument/2006/relationships/theme" Target="/ppt/slideMasters/theme/theme1.xml" Id="R49974a4e7138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050de6afe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663e6e91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53094889d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afdc33fa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467941e5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92bf874a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