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2ab37d04bc49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564506adb44924"/>
  </p:sldMasterIdLst>
  <p:sldIdLst>
    <p:sldId xmlns:r="http://schemas.openxmlformats.org/officeDocument/2006/relationships" id="256" r:id="R449299f0b3af44c3"/>
    <p:sldId xmlns:r="http://schemas.openxmlformats.org/officeDocument/2006/relationships" id="257" r:id="R67dd1d61c8a246f3"/>
    <p:sldId xmlns:r="http://schemas.openxmlformats.org/officeDocument/2006/relationships" id="258" r:id="R55ba013e68424483"/>
    <p:sldId xmlns:r="http://schemas.openxmlformats.org/officeDocument/2006/relationships" id="259" r:id="Ra400e73b055640dd"/>
    <p:sldId xmlns:r="http://schemas.openxmlformats.org/officeDocument/2006/relationships" id="260" r:id="R487014ce4afe40f6"/>
    <p:sldId xmlns:r="http://schemas.openxmlformats.org/officeDocument/2006/relationships" id="261" r:id="Rde32897e65024b04"/>
    <p:sldId xmlns:r="http://schemas.openxmlformats.org/officeDocument/2006/relationships" id="262" r:id="R6ccb46c196c049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564506adb44924" /><Relationship Type="http://schemas.openxmlformats.org/officeDocument/2006/relationships/slide" Target="/ppt/slides/slide1.xml" Id="R449299f0b3af44c3" /><Relationship Type="http://schemas.openxmlformats.org/officeDocument/2006/relationships/slide" Target="/ppt/slides/slide2.xml" Id="R67dd1d61c8a246f3" /><Relationship Type="http://schemas.openxmlformats.org/officeDocument/2006/relationships/slide" Target="/ppt/slides/slide3.xml" Id="R55ba013e68424483" /><Relationship Type="http://schemas.openxmlformats.org/officeDocument/2006/relationships/slide" Target="/ppt/slides/slide4.xml" Id="Ra400e73b055640dd" /><Relationship Type="http://schemas.openxmlformats.org/officeDocument/2006/relationships/slide" Target="/ppt/slides/slide5.xml" Id="R487014ce4afe40f6" /><Relationship Type="http://schemas.openxmlformats.org/officeDocument/2006/relationships/slide" Target="/ppt/slides/slide6.xml" Id="Rde32897e65024b04" /><Relationship Type="http://schemas.openxmlformats.org/officeDocument/2006/relationships/slide" Target="/ppt/slides/slide7.xml" Id="R6ccb46c196c049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c14e0183f843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debcf04744cbb" /><Relationship Type="http://schemas.openxmlformats.org/officeDocument/2006/relationships/theme" Target="/ppt/slideMasters/theme/theme1.xml" Id="R0fcf34e46f104e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7debcf04744c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919357627a46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60f54b97447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b8473a35a4a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d29d470b845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548ec3a0944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234b677a84a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f277b5e3d4f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L.T.B.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L.T.B.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L.T.B. HOLDING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L.T.B.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L.T.B.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L.T.B.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−440 001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1 237 189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22 136 549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22 142 549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L.T.B.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BORGERSEN ESPEN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BORGERSEN TORE MORTEN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BØE ANNE-METTE BORGERSEN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BORGERSEN TORE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BORGERSEN TORE  –  8,3 %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L.T.B.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Hanssons veg 9E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3723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988 895 164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L.T.B. HOLDING AS</a:t>
            </a:r>
          </a:p>
        </p:txBody>
      </p:sp>
    </p:spTree>
  </p:cSld>
  <p:clrMapOvr>
    <a:masterClrMapping xmlns:a="http://schemas.openxmlformats.org/drawingml/2006/main"/>
  </p:clrMapOvr>
</p:sld>
</file>