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03ff45537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c67a188b74413"/>
  </p:sldMasterIdLst>
  <p:sldIdLst>
    <p:sldId xmlns:r="http://schemas.openxmlformats.org/officeDocument/2006/relationships" id="256" r:id="Raf4de938da054550"/>
    <p:sldId xmlns:r="http://schemas.openxmlformats.org/officeDocument/2006/relationships" id="257" r:id="R668f458b164c45e4"/>
    <p:sldId xmlns:r="http://schemas.openxmlformats.org/officeDocument/2006/relationships" id="258" r:id="Rd695492daedc4308"/>
    <p:sldId xmlns:r="http://schemas.openxmlformats.org/officeDocument/2006/relationships" id="259" r:id="R8f22044aba484f30"/>
    <p:sldId xmlns:r="http://schemas.openxmlformats.org/officeDocument/2006/relationships" id="260" r:id="Rc352089dc0664a93"/>
    <p:sldId xmlns:r="http://schemas.openxmlformats.org/officeDocument/2006/relationships" id="261" r:id="R4845ca2e1de04a70"/>
    <p:sldId xmlns:r="http://schemas.openxmlformats.org/officeDocument/2006/relationships" id="262" r:id="R3d6771ec359f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c67a188b74413" /><Relationship Type="http://schemas.openxmlformats.org/officeDocument/2006/relationships/slide" Target="/ppt/slides/slide1.xml" Id="Raf4de938da054550" /><Relationship Type="http://schemas.openxmlformats.org/officeDocument/2006/relationships/slide" Target="/ppt/slides/slide2.xml" Id="R668f458b164c45e4" /><Relationship Type="http://schemas.openxmlformats.org/officeDocument/2006/relationships/slide" Target="/ppt/slides/slide3.xml" Id="Rd695492daedc4308" /><Relationship Type="http://schemas.openxmlformats.org/officeDocument/2006/relationships/slide" Target="/ppt/slides/slide4.xml" Id="R8f22044aba484f30" /><Relationship Type="http://schemas.openxmlformats.org/officeDocument/2006/relationships/slide" Target="/ppt/slides/slide5.xml" Id="Rc352089dc0664a93" /><Relationship Type="http://schemas.openxmlformats.org/officeDocument/2006/relationships/slide" Target="/ppt/slides/slide6.xml" Id="R4845ca2e1de04a70" /><Relationship Type="http://schemas.openxmlformats.org/officeDocument/2006/relationships/slide" Target="/ppt/slides/slide7.xml" Id="R3d6771ec359f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1d43a35f2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c6295d8a64c47" /><Relationship Type="http://schemas.openxmlformats.org/officeDocument/2006/relationships/theme" Target="/ppt/slideMasters/theme/theme1.xml" Id="R1145775766a8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c6295d8a6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93f79e6ef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4ee1d8410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c08aa99c0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5fa888399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dba4fe61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2cdab4990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1e1cd9645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HILEX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HILEX FINANS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71 588 366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77 125 362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ALEXANDER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HILDEGUNN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VIDAR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Julsborg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7607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burmo@bygginvest.no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