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c1a33895d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b31561a8f4365"/>
  </p:sldMasterIdLst>
  <p:sldIdLst>
    <p:sldId xmlns:r="http://schemas.openxmlformats.org/officeDocument/2006/relationships" id="256" r:id="Rae5b9a8952dc4483"/>
    <p:sldId xmlns:r="http://schemas.openxmlformats.org/officeDocument/2006/relationships" id="257" r:id="R042d9189ad474127"/>
    <p:sldId xmlns:r="http://schemas.openxmlformats.org/officeDocument/2006/relationships" id="258" r:id="R82ab6c88140a4693"/>
    <p:sldId xmlns:r="http://schemas.openxmlformats.org/officeDocument/2006/relationships" id="259" r:id="Rbe6d24f350964e9c"/>
    <p:sldId xmlns:r="http://schemas.openxmlformats.org/officeDocument/2006/relationships" id="260" r:id="R2bd89ea8e5cd4d1e"/>
    <p:sldId xmlns:r="http://schemas.openxmlformats.org/officeDocument/2006/relationships" id="261" r:id="Reb2d9a68d9254fdb"/>
    <p:sldId xmlns:r="http://schemas.openxmlformats.org/officeDocument/2006/relationships" id="262" r:id="R2906ab93ebf2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b31561a8f4365" /><Relationship Type="http://schemas.openxmlformats.org/officeDocument/2006/relationships/slide" Target="/ppt/slides/slide1.xml" Id="Rae5b9a8952dc4483" /><Relationship Type="http://schemas.openxmlformats.org/officeDocument/2006/relationships/slide" Target="/ppt/slides/slide2.xml" Id="R042d9189ad474127" /><Relationship Type="http://schemas.openxmlformats.org/officeDocument/2006/relationships/slide" Target="/ppt/slides/slide3.xml" Id="R82ab6c88140a4693" /><Relationship Type="http://schemas.openxmlformats.org/officeDocument/2006/relationships/slide" Target="/ppt/slides/slide4.xml" Id="Rbe6d24f350964e9c" /><Relationship Type="http://schemas.openxmlformats.org/officeDocument/2006/relationships/slide" Target="/ppt/slides/slide5.xml" Id="R2bd89ea8e5cd4d1e" /><Relationship Type="http://schemas.openxmlformats.org/officeDocument/2006/relationships/slide" Target="/ppt/slides/slide6.xml" Id="Reb2d9a68d9254fdb" /><Relationship Type="http://schemas.openxmlformats.org/officeDocument/2006/relationships/slide" Target="/ppt/slides/slide7.xml" Id="R2906ab93ebf2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a94c36e42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186d5e664775" /><Relationship Type="http://schemas.openxmlformats.org/officeDocument/2006/relationships/theme" Target="/ppt/slideMasters/theme/theme1.xml" Id="Rdb416b9bc0ac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f186d5e66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522312a78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8a536c50b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4261eb720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fbe6c5486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bdee1bf5a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b041f01e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779163e8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INVEST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JEPPESEN ALF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