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928096501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cdc071fd64761"/>
  </p:sldMasterIdLst>
  <p:sldIdLst>
    <p:sldId xmlns:r="http://schemas.openxmlformats.org/officeDocument/2006/relationships" id="256" r:id="R3d1051d12c2945ea"/>
    <p:sldId xmlns:r="http://schemas.openxmlformats.org/officeDocument/2006/relationships" id="257" r:id="R45c3299839eb4156"/>
    <p:sldId xmlns:r="http://schemas.openxmlformats.org/officeDocument/2006/relationships" id="258" r:id="R0e1b124bc9af4e24"/>
    <p:sldId xmlns:r="http://schemas.openxmlformats.org/officeDocument/2006/relationships" id="259" r:id="R0717e91a2ab34553"/>
    <p:sldId xmlns:r="http://schemas.openxmlformats.org/officeDocument/2006/relationships" id="260" r:id="R0438619d023b4594"/>
    <p:sldId xmlns:r="http://schemas.openxmlformats.org/officeDocument/2006/relationships" id="261" r:id="R321e765e05014349"/>
    <p:sldId xmlns:r="http://schemas.openxmlformats.org/officeDocument/2006/relationships" id="262" r:id="Ra6482489d507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cdc071fd64761" /><Relationship Type="http://schemas.openxmlformats.org/officeDocument/2006/relationships/slide" Target="/ppt/slides/slide1.xml" Id="R3d1051d12c2945ea" /><Relationship Type="http://schemas.openxmlformats.org/officeDocument/2006/relationships/slide" Target="/ppt/slides/slide2.xml" Id="R45c3299839eb4156" /><Relationship Type="http://schemas.openxmlformats.org/officeDocument/2006/relationships/slide" Target="/ppt/slides/slide3.xml" Id="R0e1b124bc9af4e24" /><Relationship Type="http://schemas.openxmlformats.org/officeDocument/2006/relationships/slide" Target="/ppt/slides/slide4.xml" Id="R0717e91a2ab34553" /><Relationship Type="http://schemas.openxmlformats.org/officeDocument/2006/relationships/slide" Target="/ppt/slides/slide5.xml" Id="R0438619d023b4594" /><Relationship Type="http://schemas.openxmlformats.org/officeDocument/2006/relationships/slide" Target="/ppt/slides/slide6.xml" Id="R321e765e05014349" /><Relationship Type="http://schemas.openxmlformats.org/officeDocument/2006/relationships/slide" Target="/ppt/slides/slide7.xml" Id="Ra6482489d507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47aca12fa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95f0f962d4850" /><Relationship Type="http://schemas.openxmlformats.org/officeDocument/2006/relationships/theme" Target="/ppt/slideMasters/theme/theme1.xml" Id="R2da11f910acc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95f0f962d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739586ec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698327cd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b02b44ba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487239974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bd03ad74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8f79529b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f2f8fd84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25 783 223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228 248 884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316 419 563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HEGLUND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post@heglundholding.no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www.heglundholding.no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