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af8a37eea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04e8129bf4d6d"/>
  </p:sldMasterIdLst>
  <p:sldIdLst>
    <p:sldId xmlns:r="http://schemas.openxmlformats.org/officeDocument/2006/relationships" id="256" r:id="R3e271c8586a94f2a"/>
    <p:sldId xmlns:r="http://schemas.openxmlformats.org/officeDocument/2006/relationships" id="257" r:id="Rbc71ef9b44224378"/>
    <p:sldId xmlns:r="http://schemas.openxmlformats.org/officeDocument/2006/relationships" id="258" r:id="R934e34fd902c40c8"/>
    <p:sldId xmlns:r="http://schemas.openxmlformats.org/officeDocument/2006/relationships" id="259" r:id="R2759549f905c42d8"/>
    <p:sldId xmlns:r="http://schemas.openxmlformats.org/officeDocument/2006/relationships" id="260" r:id="Rc5f3f11a6cc842c7"/>
    <p:sldId xmlns:r="http://schemas.openxmlformats.org/officeDocument/2006/relationships" id="261" r:id="Rb4b4aa577ab54d64"/>
    <p:sldId xmlns:r="http://schemas.openxmlformats.org/officeDocument/2006/relationships" id="262" r:id="R9a39f1d36cf6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04e8129bf4d6d" /><Relationship Type="http://schemas.openxmlformats.org/officeDocument/2006/relationships/slide" Target="/ppt/slides/slide1.xml" Id="R3e271c8586a94f2a" /><Relationship Type="http://schemas.openxmlformats.org/officeDocument/2006/relationships/slide" Target="/ppt/slides/slide2.xml" Id="Rbc71ef9b44224378" /><Relationship Type="http://schemas.openxmlformats.org/officeDocument/2006/relationships/slide" Target="/ppt/slides/slide3.xml" Id="R934e34fd902c40c8" /><Relationship Type="http://schemas.openxmlformats.org/officeDocument/2006/relationships/slide" Target="/ppt/slides/slide4.xml" Id="R2759549f905c42d8" /><Relationship Type="http://schemas.openxmlformats.org/officeDocument/2006/relationships/slide" Target="/ppt/slides/slide5.xml" Id="Rc5f3f11a6cc842c7" /><Relationship Type="http://schemas.openxmlformats.org/officeDocument/2006/relationships/slide" Target="/ppt/slides/slide6.xml" Id="Rb4b4aa577ab54d64" /><Relationship Type="http://schemas.openxmlformats.org/officeDocument/2006/relationships/slide" Target="/ppt/slides/slide7.xml" Id="R9a39f1d36cf6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6d5cfbfc2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b3c16b1b47d7" /><Relationship Type="http://schemas.openxmlformats.org/officeDocument/2006/relationships/theme" Target="/ppt/slideMasters/theme/theme1.xml" Id="R137ba43ef76a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2b3c16b1b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bc21b665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20753eef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92f59b664e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46cde2260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25d53b7f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327143f7d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88e8defd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WEINTRAUB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WEINTRAUB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−1 143 846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−38 943 047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171 297 196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171 974 507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WEINTRAUB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Espedal &amp; CO AS,, Hospitalsgata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988 898 759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WEINTRAUB AS</a:t>
            </a:r>
          </a:p>
        </p:txBody>
      </p:sp>
    </p:spTree>
  </p:cSld>
  <p:clrMapOvr>
    <a:masterClrMapping xmlns:a="http://schemas.openxmlformats.org/drawingml/2006/main"/>
  </p:clrMapOvr>
</p:sld>
</file>