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9a88ac6c0246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e7b042954e4515"/>
  </p:sldMasterIdLst>
  <p:sldIdLst>
    <p:sldId xmlns:r="http://schemas.openxmlformats.org/officeDocument/2006/relationships" id="256" r:id="Rfa43eabbc8b54d94"/>
    <p:sldId xmlns:r="http://schemas.openxmlformats.org/officeDocument/2006/relationships" id="257" r:id="R1983d74b32d54d17"/>
    <p:sldId xmlns:r="http://schemas.openxmlformats.org/officeDocument/2006/relationships" id="258" r:id="Rfeb15de0413b48c5"/>
    <p:sldId xmlns:r="http://schemas.openxmlformats.org/officeDocument/2006/relationships" id="259" r:id="Rb803a2f09c0b4d2b"/>
    <p:sldId xmlns:r="http://schemas.openxmlformats.org/officeDocument/2006/relationships" id="260" r:id="Rb8c716343e6d4a03"/>
    <p:sldId xmlns:r="http://schemas.openxmlformats.org/officeDocument/2006/relationships" id="261" r:id="R7ae2f23b18024e7b"/>
    <p:sldId xmlns:r="http://schemas.openxmlformats.org/officeDocument/2006/relationships" id="262" r:id="Rc98774d7daf04c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e7b042954e4515" /><Relationship Type="http://schemas.openxmlformats.org/officeDocument/2006/relationships/slide" Target="/ppt/slides/slide1.xml" Id="Rfa43eabbc8b54d94" /><Relationship Type="http://schemas.openxmlformats.org/officeDocument/2006/relationships/slide" Target="/ppt/slides/slide2.xml" Id="R1983d74b32d54d17" /><Relationship Type="http://schemas.openxmlformats.org/officeDocument/2006/relationships/slide" Target="/ppt/slides/slide3.xml" Id="Rfeb15de0413b48c5" /><Relationship Type="http://schemas.openxmlformats.org/officeDocument/2006/relationships/slide" Target="/ppt/slides/slide4.xml" Id="Rb803a2f09c0b4d2b" /><Relationship Type="http://schemas.openxmlformats.org/officeDocument/2006/relationships/slide" Target="/ppt/slides/slide5.xml" Id="Rb8c716343e6d4a03" /><Relationship Type="http://schemas.openxmlformats.org/officeDocument/2006/relationships/slide" Target="/ppt/slides/slide6.xml" Id="R7ae2f23b18024e7b" /><Relationship Type="http://schemas.openxmlformats.org/officeDocument/2006/relationships/slide" Target="/ppt/slides/slide7.xml" Id="Rc98774d7daf04c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0d3a03275b42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a72a6821a74252" /><Relationship Type="http://schemas.openxmlformats.org/officeDocument/2006/relationships/theme" Target="/ppt/slideMasters/theme/theme1.xml" Id="R47a9b24c985f48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a72a6821a742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fb714fb8d74b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e2c446f1f840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4cd9cac50246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6f1ce3ab5d46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773da4e6d344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b30045b31c4b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4c407cb55045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MARTIN OLSEN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 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 OLSEN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 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 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 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−200 044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4 073 317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19 987 088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20 061 593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 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BERNER MARTIN OLSEN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BERNER MARTIN OLSEN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 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Kanalveien 21A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3127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988 899 208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 OLSEN AS</a:t>
            </a:r>
          </a:p>
        </p:txBody>
      </p:sp>
    </p:spTree>
  </p:cSld>
  <p:clrMapOvr>
    <a:masterClrMapping xmlns:a="http://schemas.openxmlformats.org/drawingml/2006/main"/>
  </p:clrMapOvr>
</p:sld>
</file>