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695bd047c40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ebc0c9d192450c"/>
  </p:sldMasterIdLst>
  <p:sldIdLst>
    <p:sldId xmlns:r="http://schemas.openxmlformats.org/officeDocument/2006/relationships" id="256" r:id="R77aed5e489494662"/>
    <p:sldId xmlns:r="http://schemas.openxmlformats.org/officeDocument/2006/relationships" id="257" r:id="R2acc6aeb24d141c7"/>
    <p:sldId xmlns:r="http://schemas.openxmlformats.org/officeDocument/2006/relationships" id="258" r:id="Refa7f555da804e36"/>
    <p:sldId xmlns:r="http://schemas.openxmlformats.org/officeDocument/2006/relationships" id="259" r:id="R9aabea87463a4327"/>
    <p:sldId xmlns:r="http://schemas.openxmlformats.org/officeDocument/2006/relationships" id="260" r:id="R1f22dd7f23d94b43"/>
    <p:sldId xmlns:r="http://schemas.openxmlformats.org/officeDocument/2006/relationships" id="261" r:id="Rb691731f067f4e60"/>
    <p:sldId xmlns:r="http://schemas.openxmlformats.org/officeDocument/2006/relationships" id="262" r:id="R4b19ca6b3f9f4b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bc0c9d192450c" /><Relationship Type="http://schemas.openxmlformats.org/officeDocument/2006/relationships/slide" Target="/ppt/slides/slide1.xml" Id="R77aed5e489494662" /><Relationship Type="http://schemas.openxmlformats.org/officeDocument/2006/relationships/slide" Target="/ppt/slides/slide2.xml" Id="R2acc6aeb24d141c7" /><Relationship Type="http://schemas.openxmlformats.org/officeDocument/2006/relationships/slide" Target="/ppt/slides/slide3.xml" Id="Refa7f555da804e36" /><Relationship Type="http://schemas.openxmlformats.org/officeDocument/2006/relationships/slide" Target="/ppt/slides/slide4.xml" Id="R9aabea87463a4327" /><Relationship Type="http://schemas.openxmlformats.org/officeDocument/2006/relationships/slide" Target="/ppt/slides/slide5.xml" Id="R1f22dd7f23d94b43" /><Relationship Type="http://schemas.openxmlformats.org/officeDocument/2006/relationships/slide" Target="/ppt/slides/slide6.xml" Id="Rb691731f067f4e60" /><Relationship Type="http://schemas.openxmlformats.org/officeDocument/2006/relationships/slide" Target="/ppt/slides/slide7.xml" Id="R4b19ca6b3f9f4b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614db308442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22d506a8d4136" /><Relationship Type="http://schemas.openxmlformats.org/officeDocument/2006/relationships/theme" Target="/ppt/slideMasters/theme/theme1.xml" Id="R77d701c1e3044f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322d506a8d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0e59cf26f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1ea8ba03944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6d9ce5838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69de0c92c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c19f8e9b4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658d955874a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9bb67d82a47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BODØ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REVISJONSKONTOR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16 175 206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3 676 617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10 185 770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BAKKEFJELL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A. SVENDSEN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55 17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988 902 527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