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cf6917957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d0a332afa4118"/>
  </p:sldMasterIdLst>
  <p:sldIdLst>
    <p:sldId xmlns:r="http://schemas.openxmlformats.org/officeDocument/2006/relationships" id="256" r:id="R0e3c5add31bb4c13"/>
    <p:sldId xmlns:r="http://schemas.openxmlformats.org/officeDocument/2006/relationships" id="257" r:id="Rd7d48632325f48c1"/>
    <p:sldId xmlns:r="http://schemas.openxmlformats.org/officeDocument/2006/relationships" id="258" r:id="R4865d3cc2e944ee8"/>
    <p:sldId xmlns:r="http://schemas.openxmlformats.org/officeDocument/2006/relationships" id="259" r:id="R9250a5f643f347e3"/>
    <p:sldId xmlns:r="http://schemas.openxmlformats.org/officeDocument/2006/relationships" id="260" r:id="R3b98a0dac39b4d10"/>
    <p:sldId xmlns:r="http://schemas.openxmlformats.org/officeDocument/2006/relationships" id="261" r:id="R39da840599d0402b"/>
    <p:sldId xmlns:r="http://schemas.openxmlformats.org/officeDocument/2006/relationships" id="262" r:id="Rab1cb6f33c0046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d0a332afa4118" /><Relationship Type="http://schemas.openxmlformats.org/officeDocument/2006/relationships/slide" Target="/ppt/slides/slide1.xml" Id="R0e3c5add31bb4c13" /><Relationship Type="http://schemas.openxmlformats.org/officeDocument/2006/relationships/slide" Target="/ppt/slides/slide2.xml" Id="Rd7d48632325f48c1" /><Relationship Type="http://schemas.openxmlformats.org/officeDocument/2006/relationships/slide" Target="/ppt/slides/slide3.xml" Id="R4865d3cc2e944ee8" /><Relationship Type="http://schemas.openxmlformats.org/officeDocument/2006/relationships/slide" Target="/ppt/slides/slide4.xml" Id="R9250a5f643f347e3" /><Relationship Type="http://schemas.openxmlformats.org/officeDocument/2006/relationships/slide" Target="/ppt/slides/slide5.xml" Id="R3b98a0dac39b4d10" /><Relationship Type="http://schemas.openxmlformats.org/officeDocument/2006/relationships/slide" Target="/ppt/slides/slide6.xml" Id="R39da840599d0402b" /><Relationship Type="http://schemas.openxmlformats.org/officeDocument/2006/relationships/slide" Target="/ppt/slides/slide7.xml" Id="Rab1cb6f33c0046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585113d12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d68ecefd484e" /><Relationship Type="http://schemas.openxmlformats.org/officeDocument/2006/relationships/theme" Target="/ppt/slideMasters/theme/theme1.xml" Id="Rb6568871578e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bd68ecefd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a06679e2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35fd1c7c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29b8799446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d4160f90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edeaba2c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d8ff270734c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65d0d8ba3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