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fdd24cd2c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a9e10fcba4115"/>
  </p:sldMasterIdLst>
  <p:sldIdLst>
    <p:sldId xmlns:r="http://schemas.openxmlformats.org/officeDocument/2006/relationships" id="256" r:id="R914eca8319824070"/>
    <p:sldId xmlns:r="http://schemas.openxmlformats.org/officeDocument/2006/relationships" id="257" r:id="R49ce8a004ae44edf"/>
    <p:sldId xmlns:r="http://schemas.openxmlformats.org/officeDocument/2006/relationships" id="258" r:id="Recb71ae504454a0f"/>
    <p:sldId xmlns:r="http://schemas.openxmlformats.org/officeDocument/2006/relationships" id="259" r:id="R40fddcbdab144029"/>
    <p:sldId xmlns:r="http://schemas.openxmlformats.org/officeDocument/2006/relationships" id="260" r:id="R0404d252ad784dc5"/>
    <p:sldId xmlns:r="http://schemas.openxmlformats.org/officeDocument/2006/relationships" id="261" r:id="R1cdc5cc25b774683"/>
    <p:sldId xmlns:r="http://schemas.openxmlformats.org/officeDocument/2006/relationships" id="262" r:id="Rd7d324b320c1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a9e10fcba4115" /><Relationship Type="http://schemas.openxmlformats.org/officeDocument/2006/relationships/slide" Target="/ppt/slides/slide1.xml" Id="R914eca8319824070" /><Relationship Type="http://schemas.openxmlformats.org/officeDocument/2006/relationships/slide" Target="/ppt/slides/slide2.xml" Id="R49ce8a004ae44edf" /><Relationship Type="http://schemas.openxmlformats.org/officeDocument/2006/relationships/slide" Target="/ppt/slides/slide3.xml" Id="Recb71ae504454a0f" /><Relationship Type="http://schemas.openxmlformats.org/officeDocument/2006/relationships/slide" Target="/ppt/slides/slide4.xml" Id="R40fddcbdab144029" /><Relationship Type="http://schemas.openxmlformats.org/officeDocument/2006/relationships/slide" Target="/ppt/slides/slide5.xml" Id="R0404d252ad784dc5" /><Relationship Type="http://schemas.openxmlformats.org/officeDocument/2006/relationships/slide" Target="/ppt/slides/slide6.xml" Id="R1cdc5cc25b774683" /><Relationship Type="http://schemas.openxmlformats.org/officeDocument/2006/relationships/slide" Target="/ppt/slides/slide7.xml" Id="Rd7d324b320c1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5d21260f2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49332f5349f1" /><Relationship Type="http://schemas.openxmlformats.org/officeDocument/2006/relationships/theme" Target="/ppt/slideMasters/theme/theme1.xml" Id="Rb4ec5b3cbbcb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149332f53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6096efb46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974d60c5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fe7135ef6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21668dbe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f5a23be4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4b879952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728d75cb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HÅGENSEN DAG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