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f23cfc756c4e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4b29746c5d41f3"/>
  </p:sldMasterIdLst>
  <p:sldIdLst>
    <p:sldId xmlns:r="http://schemas.openxmlformats.org/officeDocument/2006/relationships" id="256" r:id="Rf2c5e80a85614367"/>
    <p:sldId xmlns:r="http://schemas.openxmlformats.org/officeDocument/2006/relationships" id="257" r:id="Rc9d90637cfa64f69"/>
    <p:sldId xmlns:r="http://schemas.openxmlformats.org/officeDocument/2006/relationships" id="258" r:id="R985155758ed44438"/>
    <p:sldId xmlns:r="http://schemas.openxmlformats.org/officeDocument/2006/relationships" id="259" r:id="R919ca3ece8c843db"/>
    <p:sldId xmlns:r="http://schemas.openxmlformats.org/officeDocument/2006/relationships" id="260" r:id="R326a6940956a47fd"/>
    <p:sldId xmlns:r="http://schemas.openxmlformats.org/officeDocument/2006/relationships" id="261" r:id="R8bc18b0bb8e048a8"/>
    <p:sldId xmlns:r="http://schemas.openxmlformats.org/officeDocument/2006/relationships" id="262" r:id="R6c9ca770dcc040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4b29746c5d41f3" /><Relationship Type="http://schemas.openxmlformats.org/officeDocument/2006/relationships/slide" Target="/ppt/slides/slide1.xml" Id="Rf2c5e80a85614367" /><Relationship Type="http://schemas.openxmlformats.org/officeDocument/2006/relationships/slide" Target="/ppt/slides/slide2.xml" Id="Rc9d90637cfa64f69" /><Relationship Type="http://schemas.openxmlformats.org/officeDocument/2006/relationships/slide" Target="/ppt/slides/slide3.xml" Id="R985155758ed44438" /><Relationship Type="http://schemas.openxmlformats.org/officeDocument/2006/relationships/slide" Target="/ppt/slides/slide4.xml" Id="R919ca3ece8c843db" /><Relationship Type="http://schemas.openxmlformats.org/officeDocument/2006/relationships/slide" Target="/ppt/slides/slide5.xml" Id="R326a6940956a47fd" /><Relationship Type="http://schemas.openxmlformats.org/officeDocument/2006/relationships/slide" Target="/ppt/slides/slide6.xml" Id="R8bc18b0bb8e048a8" /><Relationship Type="http://schemas.openxmlformats.org/officeDocument/2006/relationships/slide" Target="/ppt/slides/slide7.xml" Id="R6c9ca770dcc040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db1b236f344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c1a5ac8c347d2" /><Relationship Type="http://schemas.openxmlformats.org/officeDocument/2006/relationships/theme" Target="/ppt/slideMasters/theme/theme1.xml" Id="Rfc72d30edd5c46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ac1a5ac8c3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f544ccec5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5749802e9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3bb787e8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dddeeca7944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0aa41cf647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eeb09652c4f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66ae28ce94e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NF FLEET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NF FLEET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508 786 244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98 003 978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35 724 654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127 814 952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1 380 680 467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AYVENS NORGE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NORDEA FINANS NORGE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87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www.nffleet.com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NF FLEET AS</a:t>
            </a:r>
          </a:p>
        </p:txBody>
      </p:sp>
    </p:spTree>
  </p:cSld>
  <p:clrMapOvr>
    <a:masterClrMapping xmlns:a="http://schemas.openxmlformats.org/drawingml/2006/main"/>
  </p:clrMapOvr>
</p:sld>
</file>