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43439343e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c668eb7ff498a"/>
  </p:sldMasterIdLst>
  <p:sldIdLst>
    <p:sldId xmlns:r="http://schemas.openxmlformats.org/officeDocument/2006/relationships" id="256" r:id="Rca6f0403f27941d9"/>
    <p:sldId xmlns:r="http://schemas.openxmlformats.org/officeDocument/2006/relationships" id="257" r:id="Rc6606e1669ce4bce"/>
    <p:sldId xmlns:r="http://schemas.openxmlformats.org/officeDocument/2006/relationships" id="258" r:id="R83c8517d67d948d1"/>
    <p:sldId xmlns:r="http://schemas.openxmlformats.org/officeDocument/2006/relationships" id="259" r:id="Rca93cf9acff74885"/>
    <p:sldId xmlns:r="http://schemas.openxmlformats.org/officeDocument/2006/relationships" id="260" r:id="Rfa342eb74737431d"/>
    <p:sldId xmlns:r="http://schemas.openxmlformats.org/officeDocument/2006/relationships" id="261" r:id="R5a9eb0847e814cb5"/>
    <p:sldId xmlns:r="http://schemas.openxmlformats.org/officeDocument/2006/relationships" id="262" r:id="R35e6d58a99db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c668eb7ff498a" /><Relationship Type="http://schemas.openxmlformats.org/officeDocument/2006/relationships/slide" Target="/ppt/slides/slide1.xml" Id="Rca6f0403f27941d9" /><Relationship Type="http://schemas.openxmlformats.org/officeDocument/2006/relationships/slide" Target="/ppt/slides/slide2.xml" Id="Rc6606e1669ce4bce" /><Relationship Type="http://schemas.openxmlformats.org/officeDocument/2006/relationships/slide" Target="/ppt/slides/slide3.xml" Id="R83c8517d67d948d1" /><Relationship Type="http://schemas.openxmlformats.org/officeDocument/2006/relationships/slide" Target="/ppt/slides/slide4.xml" Id="Rca93cf9acff74885" /><Relationship Type="http://schemas.openxmlformats.org/officeDocument/2006/relationships/slide" Target="/ppt/slides/slide5.xml" Id="Rfa342eb74737431d" /><Relationship Type="http://schemas.openxmlformats.org/officeDocument/2006/relationships/slide" Target="/ppt/slides/slide6.xml" Id="R5a9eb0847e814cb5" /><Relationship Type="http://schemas.openxmlformats.org/officeDocument/2006/relationships/slide" Target="/ppt/slides/slide7.xml" Id="R35e6d58a99db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f26ed4f3940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727562f7f4dd4" /><Relationship Type="http://schemas.openxmlformats.org/officeDocument/2006/relationships/theme" Target="/ppt/slideMasters/theme/theme1.xml" Id="R33805373fc68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727562f7f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6a2baede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50681b5c740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da9e2e872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7fb1c3bf4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259737240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0bb886396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7c76c4d12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INNIDIMMAN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vegard@havila.no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988 907 596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