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a9a37efe9c43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25469defc8430b"/>
  </p:sldMasterIdLst>
  <p:sldIdLst>
    <p:sldId xmlns:r="http://schemas.openxmlformats.org/officeDocument/2006/relationships" id="256" r:id="R107d9295985541db"/>
    <p:sldId xmlns:r="http://schemas.openxmlformats.org/officeDocument/2006/relationships" id="257" r:id="Re4b835bab84145a2"/>
    <p:sldId xmlns:r="http://schemas.openxmlformats.org/officeDocument/2006/relationships" id="258" r:id="R8baeca8472a3470d"/>
    <p:sldId xmlns:r="http://schemas.openxmlformats.org/officeDocument/2006/relationships" id="259" r:id="R6e6a2ceb22ca40da"/>
    <p:sldId xmlns:r="http://schemas.openxmlformats.org/officeDocument/2006/relationships" id="260" r:id="Rf97eb0eed7ef480a"/>
    <p:sldId xmlns:r="http://schemas.openxmlformats.org/officeDocument/2006/relationships" id="261" r:id="R4804a8b6e60b436e"/>
    <p:sldId xmlns:r="http://schemas.openxmlformats.org/officeDocument/2006/relationships" id="262" r:id="R6afb7ca3141841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5469defc8430b" /><Relationship Type="http://schemas.openxmlformats.org/officeDocument/2006/relationships/slide" Target="/ppt/slides/slide1.xml" Id="R107d9295985541db" /><Relationship Type="http://schemas.openxmlformats.org/officeDocument/2006/relationships/slide" Target="/ppt/slides/slide2.xml" Id="Re4b835bab84145a2" /><Relationship Type="http://schemas.openxmlformats.org/officeDocument/2006/relationships/slide" Target="/ppt/slides/slide3.xml" Id="R8baeca8472a3470d" /><Relationship Type="http://schemas.openxmlformats.org/officeDocument/2006/relationships/slide" Target="/ppt/slides/slide4.xml" Id="R6e6a2ceb22ca40da" /><Relationship Type="http://schemas.openxmlformats.org/officeDocument/2006/relationships/slide" Target="/ppt/slides/slide5.xml" Id="Rf97eb0eed7ef480a" /><Relationship Type="http://schemas.openxmlformats.org/officeDocument/2006/relationships/slide" Target="/ppt/slides/slide6.xml" Id="R4804a8b6e60b436e" /><Relationship Type="http://schemas.openxmlformats.org/officeDocument/2006/relationships/slide" Target="/ppt/slides/slide7.xml" Id="R6afb7ca3141841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c7e2de01543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be745a4b340c7" /><Relationship Type="http://schemas.openxmlformats.org/officeDocument/2006/relationships/theme" Target="/ppt/slideMasters/theme/theme1.xml" Id="Rfc25125f09a348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9be745a4b340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319c2d5a846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9bbcc59ac4b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af88b3a2b4b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b88cdadbf45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bfc923a2040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38ce98db24f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f4aa0783a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VØLSTAD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VØLSTAD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VØLSTAD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VØLSTAD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VØLSTAD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VØLSTAD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2 865 026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VØLSTAD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VØLSTAD GEIR SØLVE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VØLSTAD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11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988 908 908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VØLSTAD HOLDING AS</a:t>
            </a:r>
          </a:p>
        </p:txBody>
      </p:sp>
    </p:spTree>
  </p:cSld>
  <p:clrMapOvr>
    <a:masterClrMapping xmlns:a="http://schemas.openxmlformats.org/drawingml/2006/main"/>
  </p:clrMapOvr>
</p:sld>
</file>