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558f8d95fc42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36346fff6942f0"/>
  </p:sldMasterIdLst>
  <p:sldIdLst>
    <p:sldId xmlns:r="http://schemas.openxmlformats.org/officeDocument/2006/relationships" id="256" r:id="Re77ae0c6eb254866"/>
    <p:sldId xmlns:r="http://schemas.openxmlformats.org/officeDocument/2006/relationships" id="257" r:id="R3abab8ea8d054129"/>
    <p:sldId xmlns:r="http://schemas.openxmlformats.org/officeDocument/2006/relationships" id="258" r:id="Rbe375175005e48bc"/>
    <p:sldId xmlns:r="http://schemas.openxmlformats.org/officeDocument/2006/relationships" id="259" r:id="Rca1291e8679f4794"/>
    <p:sldId xmlns:r="http://schemas.openxmlformats.org/officeDocument/2006/relationships" id="260" r:id="Rc95a5b32dcff46fc"/>
    <p:sldId xmlns:r="http://schemas.openxmlformats.org/officeDocument/2006/relationships" id="261" r:id="Rcbb614a76c49471d"/>
    <p:sldId xmlns:r="http://schemas.openxmlformats.org/officeDocument/2006/relationships" id="262" r:id="Rcc082d765ec64d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36346fff6942f0" /><Relationship Type="http://schemas.openxmlformats.org/officeDocument/2006/relationships/slide" Target="/ppt/slides/slide1.xml" Id="Re77ae0c6eb254866" /><Relationship Type="http://schemas.openxmlformats.org/officeDocument/2006/relationships/slide" Target="/ppt/slides/slide2.xml" Id="R3abab8ea8d054129" /><Relationship Type="http://schemas.openxmlformats.org/officeDocument/2006/relationships/slide" Target="/ppt/slides/slide3.xml" Id="Rbe375175005e48bc" /><Relationship Type="http://schemas.openxmlformats.org/officeDocument/2006/relationships/slide" Target="/ppt/slides/slide4.xml" Id="Rca1291e8679f4794" /><Relationship Type="http://schemas.openxmlformats.org/officeDocument/2006/relationships/slide" Target="/ppt/slides/slide5.xml" Id="Rc95a5b32dcff46fc" /><Relationship Type="http://schemas.openxmlformats.org/officeDocument/2006/relationships/slide" Target="/ppt/slides/slide6.xml" Id="Rcbb614a76c49471d" /><Relationship Type="http://schemas.openxmlformats.org/officeDocument/2006/relationships/slide" Target="/ppt/slides/slide7.xml" Id="Rcc082d765ec64d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d306390fd542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9492c7e6340c7" /><Relationship Type="http://schemas.openxmlformats.org/officeDocument/2006/relationships/theme" Target="/ppt/slideMasters/theme/theme1.xml" Id="R5d36b81d480945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49492c7e6340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8c0c36f8b48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099d8208542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dbc3524c340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b5fdc2b7049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37e4b67134b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23468f0cc4b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ef579bd6443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BLYSTAD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BLYSTAD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BLYSTAD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BLYSTAD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BLYSTAD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BLYSTAD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20 520 000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244 566 000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268 879 000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BLYSTAD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AKB II AS  –  47,7 %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BLYSTAD ARNE  –  26,2 %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BLYSTAD MARIANNE HEIEN  –  26,2 %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BLYSTAD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82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988 909 106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BLYSTAD AS</a:t>
            </a:r>
          </a:p>
        </p:txBody>
      </p:sp>
    </p:spTree>
  </p:cSld>
  <p:clrMapOvr>
    <a:masterClrMapping xmlns:a="http://schemas.openxmlformats.org/drawingml/2006/main"/>
  </p:clrMapOvr>
</p:sld>
</file>