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031db75b22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beae016544e0c"/>
  </p:sldMasterIdLst>
  <p:sldIdLst>
    <p:sldId xmlns:r="http://schemas.openxmlformats.org/officeDocument/2006/relationships" id="256" r:id="Rada65dff11e84556"/>
    <p:sldId xmlns:r="http://schemas.openxmlformats.org/officeDocument/2006/relationships" id="257" r:id="R671fa39d039248fd"/>
    <p:sldId xmlns:r="http://schemas.openxmlformats.org/officeDocument/2006/relationships" id="258" r:id="R0202e3c3f0aa44ee"/>
    <p:sldId xmlns:r="http://schemas.openxmlformats.org/officeDocument/2006/relationships" id="259" r:id="R891f479c932e4142"/>
    <p:sldId xmlns:r="http://schemas.openxmlformats.org/officeDocument/2006/relationships" id="260" r:id="Re9b648270b6a40c4"/>
    <p:sldId xmlns:r="http://schemas.openxmlformats.org/officeDocument/2006/relationships" id="261" r:id="R29f92526428f4f7d"/>
    <p:sldId xmlns:r="http://schemas.openxmlformats.org/officeDocument/2006/relationships" id="262" r:id="Rfff1a80a1d4d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beae016544e0c" /><Relationship Type="http://schemas.openxmlformats.org/officeDocument/2006/relationships/slide" Target="/ppt/slides/slide1.xml" Id="Rada65dff11e84556" /><Relationship Type="http://schemas.openxmlformats.org/officeDocument/2006/relationships/slide" Target="/ppt/slides/slide2.xml" Id="R671fa39d039248fd" /><Relationship Type="http://schemas.openxmlformats.org/officeDocument/2006/relationships/slide" Target="/ppt/slides/slide3.xml" Id="R0202e3c3f0aa44ee" /><Relationship Type="http://schemas.openxmlformats.org/officeDocument/2006/relationships/slide" Target="/ppt/slides/slide4.xml" Id="R891f479c932e4142" /><Relationship Type="http://schemas.openxmlformats.org/officeDocument/2006/relationships/slide" Target="/ppt/slides/slide5.xml" Id="Re9b648270b6a40c4" /><Relationship Type="http://schemas.openxmlformats.org/officeDocument/2006/relationships/slide" Target="/ppt/slides/slide6.xml" Id="R29f92526428f4f7d" /><Relationship Type="http://schemas.openxmlformats.org/officeDocument/2006/relationships/slide" Target="/ppt/slides/slide7.xml" Id="Rfff1a80a1d4d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a2955de543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b9f112b74e3c" /><Relationship Type="http://schemas.openxmlformats.org/officeDocument/2006/relationships/theme" Target="/ppt/slideMasters/theme/theme1.xml" Id="R5bf358681dca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2eb9f112b7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6d010ba9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400d264b41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c98363a2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72276ffa4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ae34dff1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9b52873ce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df8596ef5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ISACHSEN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ISACHSEN HOLDING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−6 119 150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20 183 738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1 145 180 016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1 889 399 103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ISACHSEN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Gård, Flesakerveien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988 909 653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ISACHSEN HOLDING AS</a:t>
            </a:r>
          </a:p>
        </p:txBody>
      </p:sp>
    </p:spTree>
  </p:cSld>
  <p:clrMapOvr>
    <a:masterClrMapping xmlns:a="http://schemas.openxmlformats.org/drawingml/2006/main"/>
  </p:clrMapOvr>
</p:sld>
</file>