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158dcf20da4c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6c651d64ed43b8"/>
  </p:sldMasterIdLst>
  <p:sldIdLst>
    <p:sldId xmlns:r="http://schemas.openxmlformats.org/officeDocument/2006/relationships" id="256" r:id="Rc9687c1c5ad6431f"/>
    <p:sldId xmlns:r="http://schemas.openxmlformats.org/officeDocument/2006/relationships" id="257" r:id="Rc0df439a1e1c4ca1"/>
    <p:sldId xmlns:r="http://schemas.openxmlformats.org/officeDocument/2006/relationships" id="258" r:id="R2a3c1b5d2460466e"/>
    <p:sldId xmlns:r="http://schemas.openxmlformats.org/officeDocument/2006/relationships" id="259" r:id="R91f75fa468ad442e"/>
    <p:sldId xmlns:r="http://schemas.openxmlformats.org/officeDocument/2006/relationships" id="260" r:id="Rfd0c48b4da8a4f7e"/>
    <p:sldId xmlns:r="http://schemas.openxmlformats.org/officeDocument/2006/relationships" id="261" r:id="R4bfcf85d56424f9a"/>
    <p:sldId xmlns:r="http://schemas.openxmlformats.org/officeDocument/2006/relationships" id="262" r:id="Rf0b64c52d9174d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c651d64ed43b8" /><Relationship Type="http://schemas.openxmlformats.org/officeDocument/2006/relationships/slide" Target="/ppt/slides/slide1.xml" Id="Rc9687c1c5ad6431f" /><Relationship Type="http://schemas.openxmlformats.org/officeDocument/2006/relationships/slide" Target="/ppt/slides/slide2.xml" Id="Rc0df439a1e1c4ca1" /><Relationship Type="http://schemas.openxmlformats.org/officeDocument/2006/relationships/slide" Target="/ppt/slides/slide3.xml" Id="R2a3c1b5d2460466e" /><Relationship Type="http://schemas.openxmlformats.org/officeDocument/2006/relationships/slide" Target="/ppt/slides/slide4.xml" Id="R91f75fa468ad442e" /><Relationship Type="http://schemas.openxmlformats.org/officeDocument/2006/relationships/slide" Target="/ppt/slides/slide5.xml" Id="Rfd0c48b4da8a4f7e" /><Relationship Type="http://schemas.openxmlformats.org/officeDocument/2006/relationships/slide" Target="/ppt/slides/slide6.xml" Id="R4bfcf85d56424f9a" /><Relationship Type="http://schemas.openxmlformats.org/officeDocument/2006/relationships/slide" Target="/ppt/slides/slide7.xml" Id="Rf0b64c52d9174d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8464646fb4a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f0ae8692548c8" /><Relationship Type="http://schemas.openxmlformats.org/officeDocument/2006/relationships/theme" Target="/ppt/slideMasters/theme/theme1.xml" Id="R523d7bc3093f44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cf0ae8692548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afee6bb6f41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31e57f010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345c46f4e4b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51bf2044740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75672a18d4e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69c913df841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9211f55e641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HORIZON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HORIZON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1 891 097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2 091 097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CHRISTIAN SVAE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Nadderudveien 145C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pcs@bluehorizon.no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www.bluehorizon.no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HORIZON AS</a:t>
            </a:r>
          </a:p>
        </p:txBody>
      </p:sp>
    </p:spTree>
  </p:cSld>
  <p:clrMapOvr>
    <a:masterClrMapping xmlns:a="http://schemas.openxmlformats.org/drawingml/2006/main"/>
  </p:clrMapOvr>
</p:sld>
</file>