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9778eaf1b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2b780260a412a"/>
  </p:sldMasterIdLst>
  <p:sldIdLst>
    <p:sldId xmlns:r="http://schemas.openxmlformats.org/officeDocument/2006/relationships" id="256" r:id="R7bfbd92fcab34cf3"/>
    <p:sldId xmlns:r="http://schemas.openxmlformats.org/officeDocument/2006/relationships" id="257" r:id="R75c3dfee8f274a53"/>
    <p:sldId xmlns:r="http://schemas.openxmlformats.org/officeDocument/2006/relationships" id="258" r:id="R3dfd45955e41478f"/>
    <p:sldId xmlns:r="http://schemas.openxmlformats.org/officeDocument/2006/relationships" id="259" r:id="R0985b9e2677e476a"/>
    <p:sldId xmlns:r="http://schemas.openxmlformats.org/officeDocument/2006/relationships" id="260" r:id="Ra6ee7534db9d4194"/>
    <p:sldId xmlns:r="http://schemas.openxmlformats.org/officeDocument/2006/relationships" id="261" r:id="R112eb0404873464a"/>
    <p:sldId xmlns:r="http://schemas.openxmlformats.org/officeDocument/2006/relationships" id="262" r:id="R47d17663caf3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2b780260a412a" /><Relationship Type="http://schemas.openxmlformats.org/officeDocument/2006/relationships/slide" Target="/ppt/slides/slide1.xml" Id="R7bfbd92fcab34cf3" /><Relationship Type="http://schemas.openxmlformats.org/officeDocument/2006/relationships/slide" Target="/ppt/slides/slide2.xml" Id="R75c3dfee8f274a53" /><Relationship Type="http://schemas.openxmlformats.org/officeDocument/2006/relationships/slide" Target="/ppt/slides/slide3.xml" Id="R3dfd45955e41478f" /><Relationship Type="http://schemas.openxmlformats.org/officeDocument/2006/relationships/slide" Target="/ppt/slides/slide4.xml" Id="R0985b9e2677e476a" /><Relationship Type="http://schemas.openxmlformats.org/officeDocument/2006/relationships/slide" Target="/ppt/slides/slide5.xml" Id="Ra6ee7534db9d4194" /><Relationship Type="http://schemas.openxmlformats.org/officeDocument/2006/relationships/slide" Target="/ppt/slides/slide6.xml" Id="R112eb0404873464a" /><Relationship Type="http://schemas.openxmlformats.org/officeDocument/2006/relationships/slide" Target="/ppt/slides/slide7.xml" Id="R47d17663caf3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3293ac172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73c6a8524aaf" /><Relationship Type="http://schemas.openxmlformats.org/officeDocument/2006/relationships/theme" Target="/ppt/slideMasters/theme/theme1.xml" Id="R371534cecdb5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273c6a852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18a6edf8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7b0ed3fb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c2a06e67d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e8f7175d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e9cbf9e2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f7cfbfab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a35c3c16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119 185 045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123 542 517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PER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988 911 151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PME AS</a:t>
            </a:r>
          </a:p>
        </p:txBody>
      </p:sp>
    </p:spTree>
  </p:cSld>
  <p:clrMapOvr>
    <a:masterClrMapping xmlns:a="http://schemas.openxmlformats.org/drawingml/2006/main"/>
  </p:clrMapOvr>
</p:sld>
</file>