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0d3421bbab47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77c261e9204f03"/>
  </p:sldMasterIdLst>
  <p:sldIdLst>
    <p:sldId xmlns:r="http://schemas.openxmlformats.org/officeDocument/2006/relationships" id="256" r:id="R69466accf1634d89"/>
    <p:sldId xmlns:r="http://schemas.openxmlformats.org/officeDocument/2006/relationships" id="257" r:id="Rf72122a3df1c4bed"/>
    <p:sldId xmlns:r="http://schemas.openxmlformats.org/officeDocument/2006/relationships" id="258" r:id="R0fb122474a2845b0"/>
    <p:sldId xmlns:r="http://schemas.openxmlformats.org/officeDocument/2006/relationships" id="259" r:id="R738288c99b3c4d83"/>
    <p:sldId xmlns:r="http://schemas.openxmlformats.org/officeDocument/2006/relationships" id="260" r:id="R7d11cc0e85c64665"/>
    <p:sldId xmlns:r="http://schemas.openxmlformats.org/officeDocument/2006/relationships" id="261" r:id="R0208377a2bdd4bea"/>
    <p:sldId xmlns:r="http://schemas.openxmlformats.org/officeDocument/2006/relationships" id="262" r:id="Rf0fc099daab742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7c261e9204f03" /><Relationship Type="http://schemas.openxmlformats.org/officeDocument/2006/relationships/slide" Target="/ppt/slides/slide1.xml" Id="R69466accf1634d89" /><Relationship Type="http://schemas.openxmlformats.org/officeDocument/2006/relationships/slide" Target="/ppt/slides/slide2.xml" Id="Rf72122a3df1c4bed" /><Relationship Type="http://schemas.openxmlformats.org/officeDocument/2006/relationships/slide" Target="/ppt/slides/slide3.xml" Id="R0fb122474a2845b0" /><Relationship Type="http://schemas.openxmlformats.org/officeDocument/2006/relationships/slide" Target="/ppt/slides/slide4.xml" Id="R738288c99b3c4d83" /><Relationship Type="http://schemas.openxmlformats.org/officeDocument/2006/relationships/slide" Target="/ppt/slides/slide5.xml" Id="R7d11cc0e85c64665" /><Relationship Type="http://schemas.openxmlformats.org/officeDocument/2006/relationships/slide" Target="/ppt/slides/slide6.xml" Id="R0208377a2bdd4bea" /><Relationship Type="http://schemas.openxmlformats.org/officeDocument/2006/relationships/slide" Target="/ppt/slides/slide7.xml" Id="Rf0fc099daab742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8a74fb5b4946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2e5f22bda44a2" /><Relationship Type="http://schemas.openxmlformats.org/officeDocument/2006/relationships/theme" Target="/ppt/slideMasters/theme/theme1.xml" Id="R4d1074d186da41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62e5f22bda44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977af742948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aff63cb2646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520fb54a649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efebd0e7b40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ea9babf774e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4edd174b640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73f446b3644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F-HOLDING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240 862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15 925 626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21 525 626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HOFSTAD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