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e98801339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95c78d54f439c"/>
  </p:sldMasterIdLst>
  <p:sldIdLst>
    <p:sldId xmlns:r="http://schemas.openxmlformats.org/officeDocument/2006/relationships" id="256" r:id="R6ee9351e03e74863"/>
    <p:sldId xmlns:r="http://schemas.openxmlformats.org/officeDocument/2006/relationships" id="257" r:id="R339f74496d4d4f39"/>
    <p:sldId xmlns:r="http://schemas.openxmlformats.org/officeDocument/2006/relationships" id="258" r:id="R6bf32274f4b047cf"/>
    <p:sldId xmlns:r="http://schemas.openxmlformats.org/officeDocument/2006/relationships" id="259" r:id="R744b35f7dde642c8"/>
    <p:sldId xmlns:r="http://schemas.openxmlformats.org/officeDocument/2006/relationships" id="260" r:id="R17d6a8ef9c1b4920"/>
    <p:sldId xmlns:r="http://schemas.openxmlformats.org/officeDocument/2006/relationships" id="261" r:id="Rd1b99b002db14d39"/>
    <p:sldId xmlns:r="http://schemas.openxmlformats.org/officeDocument/2006/relationships" id="262" r:id="Re3b9dbe576fe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95c78d54f439c" /><Relationship Type="http://schemas.openxmlformats.org/officeDocument/2006/relationships/slide" Target="/ppt/slides/slide1.xml" Id="R6ee9351e03e74863" /><Relationship Type="http://schemas.openxmlformats.org/officeDocument/2006/relationships/slide" Target="/ppt/slides/slide2.xml" Id="R339f74496d4d4f39" /><Relationship Type="http://schemas.openxmlformats.org/officeDocument/2006/relationships/slide" Target="/ppt/slides/slide3.xml" Id="R6bf32274f4b047cf" /><Relationship Type="http://schemas.openxmlformats.org/officeDocument/2006/relationships/slide" Target="/ppt/slides/slide4.xml" Id="R744b35f7dde642c8" /><Relationship Type="http://schemas.openxmlformats.org/officeDocument/2006/relationships/slide" Target="/ppt/slides/slide5.xml" Id="R17d6a8ef9c1b4920" /><Relationship Type="http://schemas.openxmlformats.org/officeDocument/2006/relationships/slide" Target="/ppt/slides/slide6.xml" Id="Rd1b99b002db14d39" /><Relationship Type="http://schemas.openxmlformats.org/officeDocument/2006/relationships/slide" Target="/ppt/slides/slide7.xml" Id="Re3b9dbe576fe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5d755b50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051b9c0044c23" /><Relationship Type="http://schemas.openxmlformats.org/officeDocument/2006/relationships/theme" Target="/ppt/slideMasters/theme/theme1.xml" Id="R2aca10e15c57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051b9c004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129df937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61721985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0d2d5446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e535f970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8c9cf8ef0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25faf5e1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d585003c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EIKETREET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EIKETREET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11 290 547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SVARSTAD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Svensens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vibeke.aune@c2i.net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