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443a8d27d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86f5b63af476d"/>
  </p:sldMasterIdLst>
  <p:sldIdLst>
    <p:sldId xmlns:r="http://schemas.openxmlformats.org/officeDocument/2006/relationships" id="256" r:id="R914d6f00f9c04c3e"/>
    <p:sldId xmlns:r="http://schemas.openxmlformats.org/officeDocument/2006/relationships" id="257" r:id="R5012e60f46e241d9"/>
    <p:sldId xmlns:r="http://schemas.openxmlformats.org/officeDocument/2006/relationships" id="258" r:id="R313594b8ae734189"/>
    <p:sldId xmlns:r="http://schemas.openxmlformats.org/officeDocument/2006/relationships" id="259" r:id="R762edd0d266b4f91"/>
    <p:sldId xmlns:r="http://schemas.openxmlformats.org/officeDocument/2006/relationships" id="260" r:id="R4b2d350a45b34130"/>
    <p:sldId xmlns:r="http://schemas.openxmlformats.org/officeDocument/2006/relationships" id="261" r:id="Rbab5f19820984732"/>
    <p:sldId xmlns:r="http://schemas.openxmlformats.org/officeDocument/2006/relationships" id="262" r:id="R817c30289eaf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86f5b63af476d" /><Relationship Type="http://schemas.openxmlformats.org/officeDocument/2006/relationships/slide" Target="/ppt/slides/slide1.xml" Id="R914d6f00f9c04c3e" /><Relationship Type="http://schemas.openxmlformats.org/officeDocument/2006/relationships/slide" Target="/ppt/slides/slide2.xml" Id="R5012e60f46e241d9" /><Relationship Type="http://schemas.openxmlformats.org/officeDocument/2006/relationships/slide" Target="/ppt/slides/slide3.xml" Id="R313594b8ae734189" /><Relationship Type="http://schemas.openxmlformats.org/officeDocument/2006/relationships/slide" Target="/ppt/slides/slide4.xml" Id="R762edd0d266b4f91" /><Relationship Type="http://schemas.openxmlformats.org/officeDocument/2006/relationships/slide" Target="/ppt/slides/slide5.xml" Id="R4b2d350a45b34130" /><Relationship Type="http://schemas.openxmlformats.org/officeDocument/2006/relationships/slide" Target="/ppt/slides/slide6.xml" Id="Rbab5f19820984732" /><Relationship Type="http://schemas.openxmlformats.org/officeDocument/2006/relationships/slide" Target="/ppt/slides/slide7.xml" Id="R817c30289eaf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f839933af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9325c1e1489f" /><Relationship Type="http://schemas.openxmlformats.org/officeDocument/2006/relationships/theme" Target="/ppt/slideMasters/theme/theme1.xml" Id="Rb5a6007f25c3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49325c1e1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8bf73cae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a335a63b6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bf4d6b85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fce02e0e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d37894013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827d4d0a9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676be3ff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