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1b023b204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e5379ac6f4971"/>
  </p:sldMasterIdLst>
  <p:sldIdLst>
    <p:sldId xmlns:r="http://schemas.openxmlformats.org/officeDocument/2006/relationships" id="256" r:id="R243907889dae462f"/>
    <p:sldId xmlns:r="http://schemas.openxmlformats.org/officeDocument/2006/relationships" id="257" r:id="Rdb6bbb9d7cc7402f"/>
    <p:sldId xmlns:r="http://schemas.openxmlformats.org/officeDocument/2006/relationships" id="258" r:id="R2a9314f8a99246c6"/>
    <p:sldId xmlns:r="http://schemas.openxmlformats.org/officeDocument/2006/relationships" id="259" r:id="R02b744667dc3491f"/>
    <p:sldId xmlns:r="http://schemas.openxmlformats.org/officeDocument/2006/relationships" id="260" r:id="R88d2e11ae45e4d4b"/>
    <p:sldId xmlns:r="http://schemas.openxmlformats.org/officeDocument/2006/relationships" id="261" r:id="R687814ff51e84a91"/>
    <p:sldId xmlns:r="http://schemas.openxmlformats.org/officeDocument/2006/relationships" id="262" r:id="R754a4f7f2590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e5379ac6f4971" /><Relationship Type="http://schemas.openxmlformats.org/officeDocument/2006/relationships/slide" Target="/ppt/slides/slide1.xml" Id="R243907889dae462f" /><Relationship Type="http://schemas.openxmlformats.org/officeDocument/2006/relationships/slide" Target="/ppt/slides/slide2.xml" Id="Rdb6bbb9d7cc7402f" /><Relationship Type="http://schemas.openxmlformats.org/officeDocument/2006/relationships/slide" Target="/ppt/slides/slide3.xml" Id="R2a9314f8a99246c6" /><Relationship Type="http://schemas.openxmlformats.org/officeDocument/2006/relationships/slide" Target="/ppt/slides/slide4.xml" Id="R02b744667dc3491f" /><Relationship Type="http://schemas.openxmlformats.org/officeDocument/2006/relationships/slide" Target="/ppt/slides/slide5.xml" Id="R88d2e11ae45e4d4b" /><Relationship Type="http://schemas.openxmlformats.org/officeDocument/2006/relationships/slide" Target="/ppt/slides/slide6.xml" Id="R687814ff51e84a91" /><Relationship Type="http://schemas.openxmlformats.org/officeDocument/2006/relationships/slide" Target="/ppt/slides/slide7.xml" Id="R754a4f7f2590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905d7d1dc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2653fc91547af" /><Relationship Type="http://schemas.openxmlformats.org/officeDocument/2006/relationships/theme" Target="/ppt/slideMasters/theme/theme1.xml" Id="R357656ee7494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2653fc915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7bc5c5bff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97c05d688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293a2b9a4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a13bada50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864fae48f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b9a3806c3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9e755402b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20 064 464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20 826 929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