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956390545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9c489753c4ee3"/>
  </p:sldMasterIdLst>
  <p:sldIdLst>
    <p:sldId xmlns:r="http://schemas.openxmlformats.org/officeDocument/2006/relationships" id="256" r:id="R6cb05700397d418b"/>
    <p:sldId xmlns:r="http://schemas.openxmlformats.org/officeDocument/2006/relationships" id="257" r:id="R57cb3cfcc09c4c22"/>
    <p:sldId xmlns:r="http://schemas.openxmlformats.org/officeDocument/2006/relationships" id="258" r:id="R2621672c9a004e1c"/>
    <p:sldId xmlns:r="http://schemas.openxmlformats.org/officeDocument/2006/relationships" id="259" r:id="R1b130de9f5e047d6"/>
    <p:sldId xmlns:r="http://schemas.openxmlformats.org/officeDocument/2006/relationships" id="260" r:id="Rf5bcb9f87f864cff"/>
    <p:sldId xmlns:r="http://schemas.openxmlformats.org/officeDocument/2006/relationships" id="261" r:id="R29d7ef9921b6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9c489753c4ee3" /><Relationship Type="http://schemas.openxmlformats.org/officeDocument/2006/relationships/slide" Target="/ppt/slides/slide1.xml" Id="R6cb05700397d418b" /><Relationship Type="http://schemas.openxmlformats.org/officeDocument/2006/relationships/slide" Target="/ppt/slides/slide2.xml" Id="R57cb3cfcc09c4c22" /><Relationship Type="http://schemas.openxmlformats.org/officeDocument/2006/relationships/slide" Target="/ppt/slides/slide3.xml" Id="R2621672c9a004e1c" /><Relationship Type="http://schemas.openxmlformats.org/officeDocument/2006/relationships/slide" Target="/ppt/slides/slide4.xml" Id="R1b130de9f5e047d6" /><Relationship Type="http://schemas.openxmlformats.org/officeDocument/2006/relationships/slide" Target="/ppt/slides/slide5.xml" Id="Rf5bcb9f87f864cff" /><Relationship Type="http://schemas.openxmlformats.org/officeDocument/2006/relationships/slide" Target="/ppt/slides/slide6.xml" Id="R29d7ef9921b6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285809ff0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e5b05cf864291" /><Relationship Type="http://schemas.openxmlformats.org/officeDocument/2006/relationships/theme" Target="/ppt/slideMasters/theme/theme1.xml" Id="Rb2c516ea3f2d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e5b05cf86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6c6448bb0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7c70ef966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327db5b08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1dcea843c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9220fb599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f17f6bba8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