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2b17b7ab34f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ee6614f5a54e84"/>
  </p:sldMasterIdLst>
  <p:sldIdLst>
    <p:sldId xmlns:r="http://schemas.openxmlformats.org/officeDocument/2006/relationships" id="256" r:id="Rb9fb4452684944a3"/>
    <p:sldId xmlns:r="http://schemas.openxmlformats.org/officeDocument/2006/relationships" id="257" r:id="R5579fbdc1fb042c6"/>
    <p:sldId xmlns:r="http://schemas.openxmlformats.org/officeDocument/2006/relationships" id="258" r:id="Rd0a824bf2f65484c"/>
    <p:sldId xmlns:r="http://schemas.openxmlformats.org/officeDocument/2006/relationships" id="259" r:id="R221aed7ffaf94a02"/>
    <p:sldId xmlns:r="http://schemas.openxmlformats.org/officeDocument/2006/relationships" id="260" r:id="Rd70f9d84304247b2"/>
    <p:sldId xmlns:r="http://schemas.openxmlformats.org/officeDocument/2006/relationships" id="261" r:id="Raa2769dc153b45c2"/>
    <p:sldId xmlns:r="http://schemas.openxmlformats.org/officeDocument/2006/relationships" id="262" r:id="R537e957ecdcb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e6614f5a54e84" /><Relationship Type="http://schemas.openxmlformats.org/officeDocument/2006/relationships/slide" Target="/ppt/slides/slide1.xml" Id="Rb9fb4452684944a3" /><Relationship Type="http://schemas.openxmlformats.org/officeDocument/2006/relationships/slide" Target="/ppt/slides/slide2.xml" Id="R5579fbdc1fb042c6" /><Relationship Type="http://schemas.openxmlformats.org/officeDocument/2006/relationships/slide" Target="/ppt/slides/slide3.xml" Id="Rd0a824bf2f65484c" /><Relationship Type="http://schemas.openxmlformats.org/officeDocument/2006/relationships/slide" Target="/ppt/slides/slide4.xml" Id="R221aed7ffaf94a02" /><Relationship Type="http://schemas.openxmlformats.org/officeDocument/2006/relationships/slide" Target="/ppt/slides/slide5.xml" Id="Rd70f9d84304247b2" /><Relationship Type="http://schemas.openxmlformats.org/officeDocument/2006/relationships/slide" Target="/ppt/slides/slide6.xml" Id="Raa2769dc153b45c2" /><Relationship Type="http://schemas.openxmlformats.org/officeDocument/2006/relationships/slide" Target="/ppt/slides/slide7.xml" Id="R537e957ecdcb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dbf67e4d7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bedbd83e432c" /><Relationship Type="http://schemas.openxmlformats.org/officeDocument/2006/relationships/theme" Target="/ppt/slideMasters/theme/theme1.xml" Id="Rfc403c392b50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5bedbd83e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5b8757a7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d3cc2f7f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5932c4e6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29272176c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52ce0f7a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cd3f9d753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4bcbfaff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ØLBERG HAVNEVEG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ØLBERG HAVNEVEG AS</a:t>
            </a:r>
          </a:p>
        </p:txBody>
      </p:sp>
    </p:spTree>
  </p:cSld>
  <p:clrMapOvr>
    <a:masterClrMapping xmlns:a="http://schemas.openxmlformats.org/drawingml/2006/main"/>
  </p:clrMapOvr>
</p:sld>
</file>