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a48b33456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c88b48df64b2b"/>
  </p:sldMasterIdLst>
  <p:sldIdLst>
    <p:sldId xmlns:r="http://schemas.openxmlformats.org/officeDocument/2006/relationships" id="256" r:id="R674e94c726614965"/>
    <p:sldId xmlns:r="http://schemas.openxmlformats.org/officeDocument/2006/relationships" id="257" r:id="Rfd9c4a396b75410a"/>
    <p:sldId xmlns:r="http://schemas.openxmlformats.org/officeDocument/2006/relationships" id="258" r:id="R50fec10f22b04e51"/>
    <p:sldId xmlns:r="http://schemas.openxmlformats.org/officeDocument/2006/relationships" id="259" r:id="Rc3d209973e93484a"/>
    <p:sldId xmlns:r="http://schemas.openxmlformats.org/officeDocument/2006/relationships" id="260" r:id="Rea916b74ce7542bc"/>
    <p:sldId xmlns:r="http://schemas.openxmlformats.org/officeDocument/2006/relationships" id="261" r:id="R04e01c06a3e044ea"/>
    <p:sldId xmlns:r="http://schemas.openxmlformats.org/officeDocument/2006/relationships" id="262" r:id="R0c9aa40953cf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c88b48df64b2b" /><Relationship Type="http://schemas.openxmlformats.org/officeDocument/2006/relationships/slide" Target="/ppt/slides/slide1.xml" Id="R674e94c726614965" /><Relationship Type="http://schemas.openxmlformats.org/officeDocument/2006/relationships/slide" Target="/ppt/slides/slide2.xml" Id="Rfd9c4a396b75410a" /><Relationship Type="http://schemas.openxmlformats.org/officeDocument/2006/relationships/slide" Target="/ppt/slides/slide3.xml" Id="R50fec10f22b04e51" /><Relationship Type="http://schemas.openxmlformats.org/officeDocument/2006/relationships/slide" Target="/ppt/slides/slide4.xml" Id="Rc3d209973e93484a" /><Relationship Type="http://schemas.openxmlformats.org/officeDocument/2006/relationships/slide" Target="/ppt/slides/slide5.xml" Id="Rea916b74ce7542bc" /><Relationship Type="http://schemas.openxmlformats.org/officeDocument/2006/relationships/slide" Target="/ppt/slides/slide6.xml" Id="R04e01c06a3e044ea" /><Relationship Type="http://schemas.openxmlformats.org/officeDocument/2006/relationships/slide" Target="/ppt/slides/slide7.xml" Id="R0c9aa40953cf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8aac6fa93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d9c531de48d9" /><Relationship Type="http://schemas.openxmlformats.org/officeDocument/2006/relationships/theme" Target="/ppt/slideMasters/theme/theme1.xml" Id="Rf3eef8da5945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7d9c531de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e4da6f48b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16a10abbb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4a397d35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66c95232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04c622860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a0a9ddccb44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47a67bc9b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 HOLDING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9 306 743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58 515 498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58 541 699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TOLL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CAROLINA TOLL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ANDRE KJÆR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TOLL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Torbjørn Toll, Magnus Johansens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53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 HOLDING AS</a:t>
            </a:r>
          </a:p>
        </p:txBody>
      </p:sp>
    </p:spTree>
  </p:cSld>
  <p:clrMapOvr>
    <a:masterClrMapping xmlns:a="http://schemas.openxmlformats.org/drawingml/2006/main"/>
  </p:clrMapOvr>
</p:sld>
</file>