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1c0aea459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d0e610dab4679"/>
  </p:sldMasterIdLst>
  <p:sldIdLst>
    <p:sldId xmlns:r="http://schemas.openxmlformats.org/officeDocument/2006/relationships" id="256" r:id="R2e57ffee3c644ce5"/>
    <p:sldId xmlns:r="http://schemas.openxmlformats.org/officeDocument/2006/relationships" id="257" r:id="R1d1e7e89e3fd4b18"/>
    <p:sldId xmlns:r="http://schemas.openxmlformats.org/officeDocument/2006/relationships" id="258" r:id="R15d7d72d0f3143a0"/>
    <p:sldId xmlns:r="http://schemas.openxmlformats.org/officeDocument/2006/relationships" id="259" r:id="Redb716df356443d7"/>
    <p:sldId xmlns:r="http://schemas.openxmlformats.org/officeDocument/2006/relationships" id="260" r:id="Rbc3544d8af2c48f9"/>
    <p:sldId xmlns:r="http://schemas.openxmlformats.org/officeDocument/2006/relationships" id="261" r:id="Rbe1fad386062455e"/>
    <p:sldId xmlns:r="http://schemas.openxmlformats.org/officeDocument/2006/relationships" id="262" r:id="R48674ee37c22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d0e610dab4679" /><Relationship Type="http://schemas.openxmlformats.org/officeDocument/2006/relationships/slide" Target="/ppt/slides/slide1.xml" Id="R2e57ffee3c644ce5" /><Relationship Type="http://schemas.openxmlformats.org/officeDocument/2006/relationships/slide" Target="/ppt/slides/slide2.xml" Id="R1d1e7e89e3fd4b18" /><Relationship Type="http://schemas.openxmlformats.org/officeDocument/2006/relationships/slide" Target="/ppt/slides/slide3.xml" Id="R15d7d72d0f3143a0" /><Relationship Type="http://schemas.openxmlformats.org/officeDocument/2006/relationships/slide" Target="/ppt/slides/slide4.xml" Id="Redb716df356443d7" /><Relationship Type="http://schemas.openxmlformats.org/officeDocument/2006/relationships/slide" Target="/ppt/slides/slide5.xml" Id="Rbc3544d8af2c48f9" /><Relationship Type="http://schemas.openxmlformats.org/officeDocument/2006/relationships/slide" Target="/ppt/slides/slide6.xml" Id="Rbe1fad386062455e" /><Relationship Type="http://schemas.openxmlformats.org/officeDocument/2006/relationships/slide" Target="/ppt/slides/slide7.xml" Id="R48674ee37c22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6826ccbce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780762c842d0" /><Relationship Type="http://schemas.openxmlformats.org/officeDocument/2006/relationships/theme" Target="/ppt/slideMasters/theme/theme1.xml" Id="R61b165a52e33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4780762c8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db3e5f8a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d22d0fb9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04eacc84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a30098761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02883b0a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cb75b161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31589115f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