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ff6f38ce5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3634cd68e4180"/>
  </p:sldMasterIdLst>
  <p:sldIdLst>
    <p:sldId xmlns:r="http://schemas.openxmlformats.org/officeDocument/2006/relationships" id="256" r:id="R71746f43de094cb2"/>
    <p:sldId xmlns:r="http://schemas.openxmlformats.org/officeDocument/2006/relationships" id="257" r:id="Rf5c224aee4874adc"/>
    <p:sldId xmlns:r="http://schemas.openxmlformats.org/officeDocument/2006/relationships" id="258" r:id="Rf5e38306d0584bc8"/>
    <p:sldId xmlns:r="http://schemas.openxmlformats.org/officeDocument/2006/relationships" id="259" r:id="R61772aa4b2fb49c5"/>
    <p:sldId xmlns:r="http://schemas.openxmlformats.org/officeDocument/2006/relationships" id="260" r:id="Re45d7e52b57f47c2"/>
    <p:sldId xmlns:r="http://schemas.openxmlformats.org/officeDocument/2006/relationships" id="261" r:id="R407f545a243a4fe5"/>
    <p:sldId xmlns:r="http://schemas.openxmlformats.org/officeDocument/2006/relationships" id="262" r:id="Rc1b5e9f07b00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3634cd68e4180" /><Relationship Type="http://schemas.openxmlformats.org/officeDocument/2006/relationships/slide" Target="/ppt/slides/slide1.xml" Id="R71746f43de094cb2" /><Relationship Type="http://schemas.openxmlformats.org/officeDocument/2006/relationships/slide" Target="/ppt/slides/slide2.xml" Id="Rf5c224aee4874adc" /><Relationship Type="http://schemas.openxmlformats.org/officeDocument/2006/relationships/slide" Target="/ppt/slides/slide3.xml" Id="Rf5e38306d0584bc8" /><Relationship Type="http://schemas.openxmlformats.org/officeDocument/2006/relationships/slide" Target="/ppt/slides/slide4.xml" Id="R61772aa4b2fb49c5" /><Relationship Type="http://schemas.openxmlformats.org/officeDocument/2006/relationships/slide" Target="/ppt/slides/slide5.xml" Id="Re45d7e52b57f47c2" /><Relationship Type="http://schemas.openxmlformats.org/officeDocument/2006/relationships/slide" Target="/ppt/slides/slide6.xml" Id="R407f545a243a4fe5" /><Relationship Type="http://schemas.openxmlformats.org/officeDocument/2006/relationships/slide" Target="/ppt/slides/slide7.xml" Id="Rc1b5e9f07b00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1ff8acfca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8128ebdef497f" /><Relationship Type="http://schemas.openxmlformats.org/officeDocument/2006/relationships/theme" Target="/ppt/slideMasters/theme/theme1.xml" Id="R358aa7046e794d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8128ebdef49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a13e67892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05cd00fc0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c6aea014c48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481c18568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ac9802f59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9b8f60bf040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9c530ff3a4d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ANSONIA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ANSONIA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9 437 218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MICHELET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Slyngveien 19C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95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988 914 282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ANSONIA AS</a:t>
            </a:r>
          </a:p>
        </p:txBody>
      </p:sp>
    </p:spTree>
  </p:cSld>
  <p:clrMapOvr>
    <a:masterClrMapping xmlns:a="http://schemas.openxmlformats.org/drawingml/2006/main"/>
  </p:clrMapOvr>
</p:sld>
</file>