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9cee751fb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e4729e7484ffa"/>
  </p:sldMasterIdLst>
  <p:sldIdLst>
    <p:sldId xmlns:r="http://schemas.openxmlformats.org/officeDocument/2006/relationships" id="256" r:id="R28d20ea73a02488f"/>
    <p:sldId xmlns:r="http://schemas.openxmlformats.org/officeDocument/2006/relationships" id="257" r:id="R4c5bec6fea4243e8"/>
    <p:sldId xmlns:r="http://schemas.openxmlformats.org/officeDocument/2006/relationships" id="258" r:id="Rf5172cdfd7e84ed5"/>
    <p:sldId xmlns:r="http://schemas.openxmlformats.org/officeDocument/2006/relationships" id="259" r:id="Rcc5a80be45a549fd"/>
    <p:sldId xmlns:r="http://schemas.openxmlformats.org/officeDocument/2006/relationships" id="260" r:id="Rbfa5cf6e8cb141e1"/>
    <p:sldId xmlns:r="http://schemas.openxmlformats.org/officeDocument/2006/relationships" id="261" r:id="Ra3edf66a5eec42f5"/>
    <p:sldId xmlns:r="http://schemas.openxmlformats.org/officeDocument/2006/relationships" id="262" r:id="Rf13fdc133c85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e4729e7484ffa" /><Relationship Type="http://schemas.openxmlformats.org/officeDocument/2006/relationships/slide" Target="/ppt/slides/slide1.xml" Id="R28d20ea73a02488f" /><Relationship Type="http://schemas.openxmlformats.org/officeDocument/2006/relationships/slide" Target="/ppt/slides/slide2.xml" Id="R4c5bec6fea4243e8" /><Relationship Type="http://schemas.openxmlformats.org/officeDocument/2006/relationships/slide" Target="/ppt/slides/slide3.xml" Id="Rf5172cdfd7e84ed5" /><Relationship Type="http://schemas.openxmlformats.org/officeDocument/2006/relationships/slide" Target="/ppt/slides/slide4.xml" Id="Rcc5a80be45a549fd" /><Relationship Type="http://schemas.openxmlformats.org/officeDocument/2006/relationships/slide" Target="/ppt/slides/slide5.xml" Id="Rbfa5cf6e8cb141e1" /><Relationship Type="http://schemas.openxmlformats.org/officeDocument/2006/relationships/slide" Target="/ppt/slides/slide6.xml" Id="Ra3edf66a5eec42f5" /><Relationship Type="http://schemas.openxmlformats.org/officeDocument/2006/relationships/slide" Target="/ppt/slides/slide7.xml" Id="Rf13fdc133c85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12bd2f1e3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8a04036d4525" /><Relationship Type="http://schemas.openxmlformats.org/officeDocument/2006/relationships/theme" Target="/ppt/slideMasters/theme/theme1.xml" Id="Rfb5745d39235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d8a04036d45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bd88565a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d96b1b75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1ee40d0c6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3a8a349ce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355473c62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ed4d63a37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1408e6916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