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a4f5b7df6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86e65d22a4dd4"/>
  </p:sldMasterIdLst>
  <p:sldIdLst>
    <p:sldId xmlns:r="http://schemas.openxmlformats.org/officeDocument/2006/relationships" id="256" r:id="Rf704ed5f1beb4f61"/>
    <p:sldId xmlns:r="http://schemas.openxmlformats.org/officeDocument/2006/relationships" id="257" r:id="R800c826671b64635"/>
    <p:sldId xmlns:r="http://schemas.openxmlformats.org/officeDocument/2006/relationships" id="258" r:id="R460e2721b40549ce"/>
    <p:sldId xmlns:r="http://schemas.openxmlformats.org/officeDocument/2006/relationships" id="259" r:id="Ref77759fff364dd8"/>
    <p:sldId xmlns:r="http://schemas.openxmlformats.org/officeDocument/2006/relationships" id="260" r:id="R8d1a9cbfe68f4eb5"/>
    <p:sldId xmlns:r="http://schemas.openxmlformats.org/officeDocument/2006/relationships" id="261" r:id="R4545ef6448b548b2"/>
    <p:sldId xmlns:r="http://schemas.openxmlformats.org/officeDocument/2006/relationships" id="262" r:id="R103b96a7e89d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86e65d22a4dd4" /><Relationship Type="http://schemas.openxmlformats.org/officeDocument/2006/relationships/slide" Target="/ppt/slides/slide1.xml" Id="Rf704ed5f1beb4f61" /><Relationship Type="http://schemas.openxmlformats.org/officeDocument/2006/relationships/slide" Target="/ppt/slides/slide2.xml" Id="R800c826671b64635" /><Relationship Type="http://schemas.openxmlformats.org/officeDocument/2006/relationships/slide" Target="/ppt/slides/slide3.xml" Id="R460e2721b40549ce" /><Relationship Type="http://schemas.openxmlformats.org/officeDocument/2006/relationships/slide" Target="/ppt/slides/slide4.xml" Id="Ref77759fff364dd8" /><Relationship Type="http://schemas.openxmlformats.org/officeDocument/2006/relationships/slide" Target="/ppt/slides/slide5.xml" Id="R8d1a9cbfe68f4eb5" /><Relationship Type="http://schemas.openxmlformats.org/officeDocument/2006/relationships/slide" Target="/ppt/slides/slide6.xml" Id="R4545ef6448b548b2" /><Relationship Type="http://schemas.openxmlformats.org/officeDocument/2006/relationships/slide" Target="/ppt/slides/slide7.xml" Id="R103b96a7e89d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f845940aa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2d012ed74987" /><Relationship Type="http://schemas.openxmlformats.org/officeDocument/2006/relationships/theme" Target="/ppt/slideMasters/theme/theme1.xml" Id="R309e702f74bb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b2d012ed7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978fce4d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ef1a7271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41d0df28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dff80af3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d9649c07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5a81d835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db3532a8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2 349 334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AUDUN SØRENSEN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Audun Sørensen, Suhms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18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KASOR INVEST AS</a:t>
            </a:r>
          </a:p>
        </p:txBody>
      </p:sp>
    </p:spTree>
  </p:cSld>
  <p:clrMapOvr>
    <a:masterClrMapping xmlns:a="http://schemas.openxmlformats.org/drawingml/2006/main"/>
  </p:clrMapOvr>
</p:sld>
</file>