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f1a30c555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51a36720541e9"/>
  </p:sldMasterIdLst>
  <p:sldIdLst>
    <p:sldId xmlns:r="http://schemas.openxmlformats.org/officeDocument/2006/relationships" id="256" r:id="R81dec8a2b9e240f0"/>
    <p:sldId xmlns:r="http://schemas.openxmlformats.org/officeDocument/2006/relationships" id="257" r:id="Rffceff0f85e5475c"/>
    <p:sldId xmlns:r="http://schemas.openxmlformats.org/officeDocument/2006/relationships" id="258" r:id="R8fe5ad64644c4b57"/>
    <p:sldId xmlns:r="http://schemas.openxmlformats.org/officeDocument/2006/relationships" id="259" r:id="Rf02ef5d9353049d6"/>
    <p:sldId xmlns:r="http://schemas.openxmlformats.org/officeDocument/2006/relationships" id="260" r:id="R76c6144a52f9499a"/>
    <p:sldId xmlns:r="http://schemas.openxmlformats.org/officeDocument/2006/relationships" id="261" r:id="R9e63f0b74bf34137"/>
    <p:sldId xmlns:r="http://schemas.openxmlformats.org/officeDocument/2006/relationships" id="262" r:id="R323443a7e0cd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51a36720541e9" /><Relationship Type="http://schemas.openxmlformats.org/officeDocument/2006/relationships/slide" Target="/ppt/slides/slide1.xml" Id="R81dec8a2b9e240f0" /><Relationship Type="http://schemas.openxmlformats.org/officeDocument/2006/relationships/slide" Target="/ppt/slides/slide2.xml" Id="Rffceff0f85e5475c" /><Relationship Type="http://schemas.openxmlformats.org/officeDocument/2006/relationships/slide" Target="/ppt/slides/slide3.xml" Id="R8fe5ad64644c4b57" /><Relationship Type="http://schemas.openxmlformats.org/officeDocument/2006/relationships/slide" Target="/ppt/slides/slide4.xml" Id="Rf02ef5d9353049d6" /><Relationship Type="http://schemas.openxmlformats.org/officeDocument/2006/relationships/slide" Target="/ppt/slides/slide5.xml" Id="R76c6144a52f9499a" /><Relationship Type="http://schemas.openxmlformats.org/officeDocument/2006/relationships/slide" Target="/ppt/slides/slide6.xml" Id="R9e63f0b74bf34137" /><Relationship Type="http://schemas.openxmlformats.org/officeDocument/2006/relationships/slide" Target="/ppt/slides/slide7.xml" Id="R323443a7e0cd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9750704d0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3a1c82cd4142" /><Relationship Type="http://schemas.openxmlformats.org/officeDocument/2006/relationships/theme" Target="/ppt/slideMasters/theme/theme1.xml" Id="Rfea70630e0be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b3a1c82cd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27280c87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616121ae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d62a9442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a1cda739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4aab3bbb9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bc22fdea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493e9d1b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